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8" r:id="rId3"/>
    <p:sldId id="283" r:id="rId4"/>
    <p:sldId id="304" r:id="rId5"/>
    <p:sldId id="284" r:id="rId6"/>
    <p:sldId id="282" r:id="rId7"/>
    <p:sldId id="312" r:id="rId8"/>
    <p:sldId id="271" r:id="rId9"/>
    <p:sldId id="305" r:id="rId10"/>
    <p:sldId id="303" r:id="rId11"/>
    <p:sldId id="291" r:id="rId12"/>
    <p:sldId id="306" r:id="rId13"/>
    <p:sldId id="292" r:id="rId14"/>
    <p:sldId id="307" r:id="rId15"/>
    <p:sldId id="310" r:id="rId16"/>
    <p:sldId id="311" r:id="rId17"/>
    <p:sldId id="296" r:id="rId18"/>
    <p:sldId id="294" r:id="rId19"/>
    <p:sldId id="295" r:id="rId20"/>
    <p:sldId id="297" r:id="rId21"/>
    <p:sldId id="298" r:id="rId22"/>
    <p:sldId id="300" r:id="rId23"/>
    <p:sldId id="308" r:id="rId24"/>
    <p:sldId id="301" r:id="rId25"/>
    <p:sldId id="299" r:id="rId26"/>
    <p:sldId id="288" r:id="rId27"/>
    <p:sldId id="289" r:id="rId28"/>
    <p:sldId id="278" r:id="rId29"/>
  </p:sldIdLst>
  <p:sldSz cx="9144000" cy="6858000" type="screen4x3"/>
  <p:notesSz cx="6805613" cy="9939338"/>
  <p:embeddedFontLst>
    <p:embeddedFont>
      <p:font typeface="Verdana" panose="020B0604030504040204" pitchFamily="34" charset="0"/>
      <p:regular r:id="rId32"/>
      <p:bold r:id="rId33"/>
      <p:italic r:id="rId34"/>
      <p:boldItalic r:id="rId35"/>
    </p:embeddedFont>
    <p:embeddedFont>
      <p:font typeface="나눔고딕" panose="020D0604000000000000" pitchFamily="50" charset="-127"/>
      <p:regular r:id="rId36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5" autoAdjust="0"/>
    <p:restoredTop sz="86364" autoAdjust="0"/>
  </p:normalViewPr>
  <p:slideViewPr>
    <p:cSldViewPr snapToGrid="0">
      <p:cViewPr varScale="1">
        <p:scale>
          <a:sx n="112" d="100"/>
          <a:sy n="112" d="100"/>
        </p:scale>
        <p:origin x="948" y="108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E7B04E-FCC8-46C4-9771-2ECA6F45494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D6F72C0-02BE-483A-8AF1-ED0D58B45DA5}">
      <dgm:prSet phldrT="[텍스트]" custT="1"/>
      <dgm:spPr/>
      <dgm:t>
        <a:bodyPr/>
        <a:lstStyle/>
        <a:p>
          <a:pPr latinLnBrk="1"/>
          <a:r>
            <a:rPr lang="en-US" altLang="ko-KR" sz="8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DiaryProject</a:t>
          </a:r>
          <a:endParaRPr lang="ko-KR" altLang="en-US" sz="8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32568B88-D235-4149-A14B-88734D33E6ED}" type="parTrans" cxnId="{5C15555D-413F-46AF-A3DC-E090CB411A43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E423AE24-2D08-4F3D-9B88-073F74671CEB}" type="sibTrans" cxnId="{5C15555D-413F-46AF-A3DC-E090CB411A43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1B29D8E2-DE01-4872-8000-19B0AB2F162C}">
      <dgm:prSet phldrT="[텍스트]" custT="1"/>
      <dgm:spPr/>
      <dgm:t>
        <a:bodyPr/>
        <a:lstStyle/>
        <a:p>
          <a:pPr latinLnBrk="1"/>
          <a:r>
            <a:rPr lang="en-US" altLang="ko-KR" sz="8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src</a:t>
          </a:r>
          <a:endParaRPr lang="ko-KR" altLang="en-US" sz="8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F482D2D6-B25F-4AF2-BED1-0FEF8C87EB28}" type="parTrans" cxnId="{86F82C36-DBD9-476C-8D0E-0C19A23068B9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F8F7B5A5-AF2C-4B19-A251-E4126E391D2C}" type="sibTrans" cxnId="{86F82C36-DBD9-476C-8D0E-0C19A23068B9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A96713A6-465F-4050-944B-AACF6256E195}">
      <dgm:prSet phldrT="[텍스트]" custT="1"/>
      <dgm:spPr/>
      <dgm:t>
        <a:bodyPr/>
        <a:lstStyle/>
        <a:p>
          <a:pPr latinLnBrk="1"/>
          <a:r>
            <a:rPr lang="en-US" altLang="ko-KR" sz="8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com.diary</a:t>
          </a:r>
          <a:endParaRPr lang="en-US" altLang="ko-KR" sz="800" dirty="0" smtClean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F615F37F-21E9-4F5C-8DF1-F8905EFD4657}" type="parTrans" cxnId="{35C13E2B-CBFC-43BB-8FC3-F11A946DE30E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EEDFED9C-8B9E-4C64-BCF0-0F51AC3716C3}" type="sibTrans" cxnId="{35C13E2B-CBFC-43BB-8FC3-F11A946DE30E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31CF0D8F-EF65-4BFA-954D-14235BFA0F3F}">
      <dgm:prSet phldrT="[텍스트]" custT="1"/>
      <dgm:spPr/>
      <dgm:t>
        <a:bodyPr/>
        <a:lstStyle/>
        <a:p>
          <a:pPr latinLnBrk="1"/>
          <a:r>
            <a:rPr lang="en-US" altLang="ko-KR" sz="8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com.diary.util</a:t>
          </a:r>
          <a:endParaRPr lang="ko-KR" altLang="en-US" sz="8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E8A7D036-14E1-404A-AB0A-433B08F90FC0}" type="parTrans" cxnId="{641BFD30-6D1E-40F5-AB0C-478FCE9A41A4}">
      <dgm:prSet custT="1"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A729326F-822F-4CBF-A10E-53596AAE2188}" type="sibTrans" cxnId="{641BFD30-6D1E-40F5-AB0C-478FCE9A41A4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FC962BC4-F48D-4233-A78B-EF77889C831A}">
      <dgm:prSet phldrT="[텍스트]" custT="1"/>
      <dgm:spPr/>
      <dgm:t>
        <a:bodyPr/>
        <a:lstStyle/>
        <a:p>
          <a:pPr latinLnBrk="1"/>
          <a:r>
            <a: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lib</a:t>
          </a:r>
          <a:endParaRPr lang="ko-KR" altLang="en-US" sz="8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AB9B89D3-3975-4977-A7C2-9C0495F8D74F}" type="parTrans" cxnId="{6F8C80AF-F329-4FCF-9852-40C3EEBA134C}">
      <dgm:prSet custT="1"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E2904BE7-C30C-41A2-958D-97841858135C}" type="sibTrans" cxnId="{6F8C80AF-F329-4FCF-9852-40C3EEBA134C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C8CF8D84-1241-40B0-A725-3833593B4702}">
      <dgm:prSet phldrT="[텍스트]" custT="1"/>
      <dgm:spPr/>
      <dgm:t>
        <a:bodyPr/>
        <a:lstStyle/>
        <a:p>
          <a:pPr latinLnBrk="1"/>
          <a:r>
            <a:rPr lang="en-US" altLang="ko-KR" sz="800" dirty="0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res</a:t>
          </a:r>
          <a:endParaRPr lang="ko-KR" altLang="en-US" sz="8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97DB57B0-9D9B-4794-A51F-2D7DC036CE77}" type="parTrans" cxnId="{72D0FE46-2B18-4BFD-8004-19E3B4995B90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AE9685FD-409C-4817-8731-9BE4FFFC58BA}" type="sibTrans" cxnId="{72D0FE46-2B18-4BFD-8004-19E3B4995B90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898FC812-3D2B-4FC7-9628-86C4A0482094}">
      <dgm:prSet phldrT="[텍스트]" custT="1"/>
      <dgm:spPr/>
      <dgm:t>
        <a:bodyPr/>
        <a:lstStyle/>
        <a:p>
          <a:pPr latinLnBrk="1"/>
          <a:r>
            <a:rPr lang="en-US" altLang="ko-KR" sz="8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com.diary.db</a:t>
          </a:r>
          <a:endParaRPr lang="ko-KR" altLang="en-US" sz="8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8853EC3F-7273-4B20-8A3E-040F4DD10E49}" type="parTrans" cxnId="{07FD1486-1CB0-477C-BF85-B86B8EDAF861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35BB07D9-FACC-4A39-A9EC-FDDC1F4AA760}" type="sibTrans" cxnId="{07FD1486-1CB0-477C-BF85-B86B8EDAF861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5AF029D4-C02A-433D-BB1D-D36229CEAA6C}">
      <dgm:prSet phldrT="[텍스트]" custT="1"/>
      <dgm:spPr/>
      <dgm:t>
        <a:bodyPr/>
        <a:lstStyle/>
        <a:p>
          <a:pPr latinLnBrk="1"/>
          <a:r>
            <a:rPr lang="en-US" altLang="ko-KR" sz="7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Main.java</a:t>
          </a:r>
        </a:p>
      </dgm:t>
    </dgm:pt>
    <dgm:pt modelId="{7AFF695E-1F9B-4767-973B-F902E3D19026}" type="parTrans" cxnId="{A03E861B-0EE6-44B9-8B53-F371348F47EE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BA01B1C2-6462-45B7-BF1D-6A90738D283F}" type="sibTrans" cxnId="{A03E861B-0EE6-44B9-8B53-F371348F47EE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F5F94DE7-C000-43E7-A2D1-C23C8B28B943}">
      <dgm:prSet phldrT="[텍스트]" custT="1"/>
      <dgm:spPr/>
      <dgm:t>
        <a:bodyPr/>
        <a:lstStyle/>
        <a:p>
          <a:pPr latinLnBrk="1"/>
          <a:r>
            <a:rPr lang="en-US" altLang="ko-KR" sz="7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Connection</a:t>
          </a:r>
        </a:p>
        <a:p>
          <a:pPr latinLnBrk="1"/>
          <a:r>
            <a:rPr lang="en-US" altLang="ko-KR" sz="7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Manager.java</a:t>
          </a:r>
          <a:endParaRPr lang="ko-KR" altLang="en-US" sz="700" b="1" dirty="0">
            <a:solidFill>
              <a:srgbClr val="FFFF00"/>
            </a:solidFill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51185EB9-BE63-49DC-BE0D-E1E25B5C0782}" type="parTrans" cxnId="{CAC25EB0-7D34-4519-BCE5-543FCC614266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24A116FB-50A4-4ED7-ACF3-3264217F3AE7}" type="sibTrans" cxnId="{CAC25EB0-7D34-4519-BCE5-543FCC614266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6895259F-40FB-447D-9064-E4002F524D1C}">
      <dgm:prSet phldrT="[텍스트]" custT="1"/>
      <dgm:spPr/>
      <dgm:t>
        <a:bodyPr/>
        <a:lstStyle/>
        <a:p>
          <a:pPr latinLnBrk="1"/>
          <a:r>
            <a:rPr lang="en-US" altLang="ko-KR" sz="7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StringUtill.java</a:t>
          </a:r>
          <a:endParaRPr lang="ko-KR" altLang="en-US" sz="700" b="1" dirty="0">
            <a:solidFill>
              <a:srgbClr val="FFFF00"/>
            </a:solidFill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37C3BD00-0D82-4217-9252-BB8D70A53509}" type="parTrans" cxnId="{9577A4CE-0B9F-4AEC-BF1C-9C117E0B881E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3101FB13-B237-4309-9F19-4B1D1D0E964D}" type="sibTrans" cxnId="{9577A4CE-0B9F-4AEC-BF1C-9C117E0B881E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2BD942B0-345B-4FDD-845B-6E4A9EC671EE}">
      <dgm:prSet phldrT="[텍스트]" custT="1"/>
      <dgm:spPr/>
      <dgm:t>
        <a:bodyPr/>
        <a:lstStyle/>
        <a:p>
          <a:pPr latinLnBrk="1"/>
          <a:r>
            <a:rPr lang="en-US" altLang="ko-KR" sz="7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Directory.java</a:t>
          </a:r>
        </a:p>
      </dgm:t>
    </dgm:pt>
    <dgm:pt modelId="{22E3ACE4-EAF7-4B62-A38E-28A2138A62BC}" type="parTrans" cxnId="{4777B049-0904-4098-B0B4-A15DE8396A05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AB386FCC-2000-44AE-A775-051073437E2C}" type="sibTrans" cxnId="{4777B049-0904-4098-B0B4-A15DE8396A05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88F84B38-1EDF-4BB4-A971-BA36A1132D1C}">
      <dgm:prSet phldrT="[텍스트]" custT="1"/>
      <dgm:spPr/>
      <dgm:t>
        <a:bodyPr/>
        <a:lstStyle/>
        <a:p>
          <a:pPr latinLnBrk="1"/>
          <a:r>
            <a:rPr lang="en-US" altLang="ko-KR" sz="7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Search.java</a:t>
          </a:r>
        </a:p>
      </dgm:t>
    </dgm:pt>
    <dgm:pt modelId="{71056880-B992-4C40-B76E-3DE84A958571}" type="parTrans" cxnId="{B36FAF58-B203-461A-AC8E-6F85C2BF1FD6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E3BF40D7-F8F4-4719-95F9-569E2AE209E5}" type="sibTrans" cxnId="{B36FAF58-B203-461A-AC8E-6F85C2BF1FD6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F64573F1-943A-479E-95DF-DF64C488CBA8}">
      <dgm:prSet phldrT="[텍스트]" custT="1"/>
      <dgm:spPr/>
      <dgm:t>
        <a:bodyPr/>
        <a:lstStyle/>
        <a:p>
          <a:pPr latinLnBrk="1"/>
          <a:r>
            <a:rPr lang="en-US" altLang="ko-KR" sz="7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Note.java</a:t>
          </a:r>
        </a:p>
      </dgm:t>
    </dgm:pt>
    <dgm:pt modelId="{A6801D60-1740-47D0-AE19-B71F5E328EF0}" type="parTrans" cxnId="{E81B0877-4D22-4806-9DA5-F23AAF200F2A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D1F52C68-5B0E-4B3D-8B4A-9CD8A026F163}" type="sibTrans" cxnId="{E81B0877-4D22-4806-9DA5-F23AAF200F2A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E13FBB56-329C-4FEC-9EDC-48FB22340B44}">
      <dgm:prSet phldrT="[텍스트]" custT="1"/>
      <dgm:spPr/>
      <dgm:t>
        <a:bodyPr/>
        <a:lstStyle/>
        <a:p>
          <a:pPr latinLnBrk="1"/>
          <a:r>
            <a:rPr lang="en-US" altLang="ko-KR" sz="7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Card.java</a:t>
          </a:r>
        </a:p>
      </dgm:t>
    </dgm:pt>
    <dgm:pt modelId="{6E3E4EC1-0875-4711-BC77-E9B4BA5A632B}" type="parTrans" cxnId="{8E3ACF9C-3DE8-4F01-B058-DB495341E08A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E58EA11F-E66D-4B28-B382-0D0C1BDA45E4}" type="sibTrans" cxnId="{8E3ACF9C-3DE8-4F01-B058-DB495341E08A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F8B9829F-B745-4CB2-BAB4-6BB14644A2FB}">
      <dgm:prSet phldrT="[텍스트]" custT="1"/>
      <dgm:spPr/>
      <dgm:t>
        <a:bodyPr/>
        <a:lstStyle/>
        <a:p>
          <a:pPr latinLnBrk="1"/>
          <a:r>
            <a:rPr lang="en-US" altLang="ko-KR" sz="700" b="1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Regist.java</a:t>
          </a:r>
        </a:p>
      </dgm:t>
    </dgm:pt>
    <dgm:pt modelId="{B3334573-D86D-4B36-84BB-C79DEA4A39CE}" type="parTrans" cxnId="{C46C2847-4317-4766-908F-0826998C461D}">
      <dgm:prSet custT="1"/>
      <dgm:spPr/>
      <dgm:t>
        <a:bodyPr/>
        <a:lstStyle/>
        <a:p>
          <a:pPr latinLnBrk="1"/>
          <a:endParaRPr lang="ko-KR" altLang="en-US" sz="7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AE983499-EF90-4BA6-BA70-5A9CD6403D22}" type="sibTrans" cxnId="{C46C2847-4317-4766-908F-0826998C461D}">
      <dgm:prSet/>
      <dgm:spPr/>
      <dgm:t>
        <a:bodyPr/>
        <a:lstStyle/>
        <a:p>
          <a:pPr latinLnBrk="1"/>
          <a:endParaRPr lang="ko-KR" altLang="en-US" sz="28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gm:t>
    </dgm:pt>
    <dgm:pt modelId="{9810C4FA-980E-4217-9B74-45FFBCF7F651}" type="pres">
      <dgm:prSet presAssocID="{0BE7B04E-FCC8-46C4-9771-2ECA6F45494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F73996F-3B9B-46E6-A2C4-2A33D15E65A5}" type="pres">
      <dgm:prSet presAssocID="{4D6F72C0-02BE-483A-8AF1-ED0D58B45DA5}" presName="root1" presStyleCnt="0"/>
      <dgm:spPr/>
    </dgm:pt>
    <dgm:pt modelId="{4CA2A041-09CC-498C-8077-7AA98CCACC69}" type="pres">
      <dgm:prSet presAssocID="{4D6F72C0-02BE-483A-8AF1-ED0D58B45DA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B0607E-A8B1-4260-AFA3-EB2FC0FF71F2}" type="pres">
      <dgm:prSet presAssocID="{4D6F72C0-02BE-483A-8AF1-ED0D58B45DA5}" presName="level2hierChild" presStyleCnt="0"/>
      <dgm:spPr/>
    </dgm:pt>
    <dgm:pt modelId="{4C441A43-DA9A-4E82-9F7C-89AC55AACB30}" type="pres">
      <dgm:prSet presAssocID="{F482D2D6-B25F-4AF2-BED1-0FEF8C87EB28}" presName="conn2-1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7D0073E-1876-46B7-9DFE-FC29A9FDA595}" type="pres">
      <dgm:prSet presAssocID="{F482D2D6-B25F-4AF2-BED1-0FEF8C87EB28}" presName="connTx" presStyleLbl="parChTrans1D2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DEB83E3D-134F-4E2D-9D48-9F434E153331}" type="pres">
      <dgm:prSet presAssocID="{1B29D8E2-DE01-4872-8000-19B0AB2F162C}" presName="root2" presStyleCnt="0"/>
      <dgm:spPr/>
    </dgm:pt>
    <dgm:pt modelId="{90CF2349-6BC2-4CC2-8685-A4A7BA94C1FD}" type="pres">
      <dgm:prSet presAssocID="{1B29D8E2-DE01-4872-8000-19B0AB2F162C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6093BCC-3A93-412D-B9D3-A2E5E152A672}" type="pres">
      <dgm:prSet presAssocID="{1B29D8E2-DE01-4872-8000-19B0AB2F162C}" presName="level3hierChild" presStyleCnt="0"/>
      <dgm:spPr/>
    </dgm:pt>
    <dgm:pt modelId="{92F9C518-12CC-46BC-9D44-01AE8CC9E065}" type="pres">
      <dgm:prSet presAssocID="{F615F37F-21E9-4F5C-8DF1-F8905EFD4657}" presName="conn2-1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C3AD873-C1AA-49D3-A9FB-A80DC52D766F}" type="pres">
      <dgm:prSet presAssocID="{F615F37F-21E9-4F5C-8DF1-F8905EFD4657}" presName="connTx" presStyleLbl="parChTrans1D3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16C2E0D5-5310-4D40-8368-6194BBA53300}" type="pres">
      <dgm:prSet presAssocID="{A96713A6-465F-4050-944B-AACF6256E195}" presName="root2" presStyleCnt="0"/>
      <dgm:spPr/>
    </dgm:pt>
    <dgm:pt modelId="{266ED425-7C16-4E09-92DD-60678708E79A}" type="pres">
      <dgm:prSet presAssocID="{A96713A6-465F-4050-944B-AACF6256E195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733DFD-6306-4963-962C-33820F0E9639}" type="pres">
      <dgm:prSet presAssocID="{A96713A6-465F-4050-944B-AACF6256E195}" presName="level3hierChild" presStyleCnt="0"/>
      <dgm:spPr/>
    </dgm:pt>
    <dgm:pt modelId="{689CAAF3-E9CB-4A43-AA87-72D50516BA24}" type="pres">
      <dgm:prSet presAssocID="{7AFF695E-1F9B-4767-973B-F902E3D19026}" presName="conn2-1" presStyleLbl="parChTrans1D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B747D931-C3D4-4DF1-8D59-A108E032ED59}" type="pres">
      <dgm:prSet presAssocID="{7AFF695E-1F9B-4767-973B-F902E3D19026}" presName="connTx" presStyleLbl="parChTrans1D4" presStyleIdx="0" presStyleCnt="8"/>
      <dgm:spPr/>
      <dgm:t>
        <a:bodyPr/>
        <a:lstStyle/>
        <a:p>
          <a:pPr latinLnBrk="1"/>
          <a:endParaRPr lang="ko-KR" altLang="en-US"/>
        </a:p>
      </dgm:t>
    </dgm:pt>
    <dgm:pt modelId="{679DE226-9B24-4394-A7B9-4D6A405DE421}" type="pres">
      <dgm:prSet presAssocID="{5AF029D4-C02A-433D-BB1D-D36229CEAA6C}" presName="root2" presStyleCnt="0"/>
      <dgm:spPr/>
    </dgm:pt>
    <dgm:pt modelId="{A3AE66DA-7548-404D-89CE-FFA262EB06C1}" type="pres">
      <dgm:prSet presAssocID="{5AF029D4-C02A-433D-BB1D-D36229CEAA6C}" presName="LevelTwoTextNode" presStyleLbl="node4" presStyleIdx="0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C739C9-D616-4AD2-9EA4-5F80A90173C7}" type="pres">
      <dgm:prSet presAssocID="{5AF029D4-C02A-433D-BB1D-D36229CEAA6C}" presName="level3hierChild" presStyleCnt="0"/>
      <dgm:spPr/>
    </dgm:pt>
    <dgm:pt modelId="{712A1B50-7139-41D2-9672-26454A74EEC1}" type="pres">
      <dgm:prSet presAssocID="{6E3E4EC1-0875-4711-BC77-E9B4BA5A632B}" presName="conn2-1" presStyleLbl="parChTrans1D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B570050D-365D-4160-8ED1-16FDADA1A4B3}" type="pres">
      <dgm:prSet presAssocID="{6E3E4EC1-0875-4711-BC77-E9B4BA5A632B}" presName="connTx" presStyleLbl="parChTrans1D4" presStyleIdx="1" presStyleCnt="8"/>
      <dgm:spPr/>
      <dgm:t>
        <a:bodyPr/>
        <a:lstStyle/>
        <a:p>
          <a:pPr latinLnBrk="1"/>
          <a:endParaRPr lang="ko-KR" altLang="en-US"/>
        </a:p>
      </dgm:t>
    </dgm:pt>
    <dgm:pt modelId="{D853D84F-B18E-4A5A-B27B-6DF0C950B719}" type="pres">
      <dgm:prSet presAssocID="{E13FBB56-329C-4FEC-9EDC-48FB22340B44}" presName="root2" presStyleCnt="0"/>
      <dgm:spPr/>
    </dgm:pt>
    <dgm:pt modelId="{7EE75E45-C5C8-4BAE-A6B7-2E84E38E2986}" type="pres">
      <dgm:prSet presAssocID="{E13FBB56-329C-4FEC-9EDC-48FB22340B44}" presName="LevelTwoTextNode" presStyleLbl="node4" presStyleIdx="1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56556CB-5FA2-47A7-BADF-B1735761BF7E}" type="pres">
      <dgm:prSet presAssocID="{E13FBB56-329C-4FEC-9EDC-48FB22340B44}" presName="level3hierChild" presStyleCnt="0"/>
      <dgm:spPr/>
    </dgm:pt>
    <dgm:pt modelId="{1300634F-9AC9-47EE-9629-186A88498B8C}" type="pres">
      <dgm:prSet presAssocID="{22E3ACE4-EAF7-4B62-A38E-28A2138A62BC}" presName="conn2-1" presStyleLbl="parChTrans1D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D73432B4-AD49-4925-AD63-F0B37B9717B3}" type="pres">
      <dgm:prSet presAssocID="{22E3ACE4-EAF7-4B62-A38E-28A2138A62BC}" presName="connTx" presStyleLbl="parChTrans1D4" presStyleIdx="2" presStyleCnt="8"/>
      <dgm:spPr/>
      <dgm:t>
        <a:bodyPr/>
        <a:lstStyle/>
        <a:p>
          <a:pPr latinLnBrk="1"/>
          <a:endParaRPr lang="ko-KR" altLang="en-US"/>
        </a:p>
      </dgm:t>
    </dgm:pt>
    <dgm:pt modelId="{4A7A26BF-1593-41AC-82C0-69FB8F85420B}" type="pres">
      <dgm:prSet presAssocID="{2BD942B0-345B-4FDD-845B-6E4A9EC671EE}" presName="root2" presStyleCnt="0"/>
      <dgm:spPr/>
    </dgm:pt>
    <dgm:pt modelId="{28F20E3F-5F22-441C-99B6-9A03F0320193}" type="pres">
      <dgm:prSet presAssocID="{2BD942B0-345B-4FDD-845B-6E4A9EC671EE}" presName="LevelTwoTextNode" presStyleLbl="node4" presStyleIdx="2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8A29826-BD57-4F3B-BC3B-A33F799D8C14}" type="pres">
      <dgm:prSet presAssocID="{2BD942B0-345B-4FDD-845B-6E4A9EC671EE}" presName="level3hierChild" presStyleCnt="0"/>
      <dgm:spPr/>
    </dgm:pt>
    <dgm:pt modelId="{2F52E1A1-1C82-4513-8BD5-56DBC689D434}" type="pres">
      <dgm:prSet presAssocID="{71056880-B992-4C40-B76E-3DE84A958571}" presName="conn2-1" presStyleLbl="parChTrans1D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653B8775-D4C4-407F-AD33-B8F38E6061B3}" type="pres">
      <dgm:prSet presAssocID="{71056880-B992-4C40-B76E-3DE84A958571}" presName="connTx" presStyleLbl="parChTrans1D4" presStyleIdx="3" presStyleCnt="8"/>
      <dgm:spPr/>
      <dgm:t>
        <a:bodyPr/>
        <a:lstStyle/>
        <a:p>
          <a:pPr latinLnBrk="1"/>
          <a:endParaRPr lang="ko-KR" altLang="en-US"/>
        </a:p>
      </dgm:t>
    </dgm:pt>
    <dgm:pt modelId="{09137F60-D962-4269-AA5F-38882E45905D}" type="pres">
      <dgm:prSet presAssocID="{88F84B38-1EDF-4BB4-A971-BA36A1132D1C}" presName="root2" presStyleCnt="0"/>
      <dgm:spPr/>
    </dgm:pt>
    <dgm:pt modelId="{90530682-5E03-4C31-B555-60DFFAF4A1E4}" type="pres">
      <dgm:prSet presAssocID="{88F84B38-1EDF-4BB4-A971-BA36A1132D1C}" presName="LevelTwoTextNode" presStyleLbl="node4" presStyleIdx="3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BCB9B9-75A5-4E04-8234-BD9E11F40CBD}" type="pres">
      <dgm:prSet presAssocID="{88F84B38-1EDF-4BB4-A971-BA36A1132D1C}" presName="level3hierChild" presStyleCnt="0"/>
      <dgm:spPr/>
    </dgm:pt>
    <dgm:pt modelId="{A8B8D8A7-3D9C-4BE3-A2FD-84EB79A55573}" type="pres">
      <dgm:prSet presAssocID="{B3334573-D86D-4B36-84BB-C79DEA4A39CE}" presName="conn2-1" presStyleLbl="parChTrans1D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FF2B59C9-D8F8-4D46-8B68-3FE576718BD6}" type="pres">
      <dgm:prSet presAssocID="{B3334573-D86D-4B36-84BB-C79DEA4A39CE}" presName="connTx" presStyleLbl="parChTrans1D4" presStyleIdx="4" presStyleCnt="8"/>
      <dgm:spPr/>
      <dgm:t>
        <a:bodyPr/>
        <a:lstStyle/>
        <a:p>
          <a:pPr latinLnBrk="1"/>
          <a:endParaRPr lang="ko-KR" altLang="en-US"/>
        </a:p>
      </dgm:t>
    </dgm:pt>
    <dgm:pt modelId="{C8C69698-E0E7-405A-8409-D13A047195BD}" type="pres">
      <dgm:prSet presAssocID="{F8B9829F-B745-4CB2-BAB4-6BB14644A2FB}" presName="root2" presStyleCnt="0"/>
      <dgm:spPr/>
    </dgm:pt>
    <dgm:pt modelId="{D94F5085-8DB4-4BD4-BC01-8BE704296933}" type="pres">
      <dgm:prSet presAssocID="{F8B9829F-B745-4CB2-BAB4-6BB14644A2FB}" presName="LevelTwoTextNode" presStyleLbl="node4" presStyleIdx="4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FE52758-F521-4816-B6D5-C47B6E67A07E}" type="pres">
      <dgm:prSet presAssocID="{F8B9829F-B745-4CB2-BAB4-6BB14644A2FB}" presName="level3hierChild" presStyleCnt="0"/>
      <dgm:spPr/>
    </dgm:pt>
    <dgm:pt modelId="{463DDEFB-79DD-408B-B0DF-BF6C376B9836}" type="pres">
      <dgm:prSet presAssocID="{A6801D60-1740-47D0-AE19-B71F5E328EF0}" presName="conn2-1" presStyleLbl="parChTrans1D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784B14C7-A3D9-49A4-A52C-172684FC15D1}" type="pres">
      <dgm:prSet presAssocID="{A6801D60-1740-47D0-AE19-B71F5E328EF0}" presName="connTx" presStyleLbl="parChTrans1D4" presStyleIdx="5" presStyleCnt="8"/>
      <dgm:spPr/>
      <dgm:t>
        <a:bodyPr/>
        <a:lstStyle/>
        <a:p>
          <a:pPr latinLnBrk="1"/>
          <a:endParaRPr lang="ko-KR" altLang="en-US"/>
        </a:p>
      </dgm:t>
    </dgm:pt>
    <dgm:pt modelId="{206B0B5C-1B0C-47AF-8AE2-BB481775AE36}" type="pres">
      <dgm:prSet presAssocID="{F64573F1-943A-479E-95DF-DF64C488CBA8}" presName="root2" presStyleCnt="0"/>
      <dgm:spPr/>
    </dgm:pt>
    <dgm:pt modelId="{93268CEF-4A06-49D8-8BA5-6CA210525AF1}" type="pres">
      <dgm:prSet presAssocID="{F64573F1-943A-479E-95DF-DF64C488CBA8}" presName="LevelTwoTextNode" presStyleLbl="node4" presStyleIdx="5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205643-CBD0-447A-BD32-F29BCF28DD96}" type="pres">
      <dgm:prSet presAssocID="{F64573F1-943A-479E-95DF-DF64C488CBA8}" presName="level3hierChild" presStyleCnt="0"/>
      <dgm:spPr/>
    </dgm:pt>
    <dgm:pt modelId="{4017B4CB-13FA-4CEE-87A6-86C4BF094438}" type="pres">
      <dgm:prSet presAssocID="{E8A7D036-14E1-404A-AB0A-433B08F90FC0}" presName="conn2-1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A503EFD4-E169-4F9A-A881-FDF0BBB6912C}" type="pres">
      <dgm:prSet presAssocID="{E8A7D036-14E1-404A-AB0A-433B08F90FC0}" presName="connTx" presStyleLbl="parChTrans1D3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4D2507D-9B36-4CDC-AE2F-EC5C5A3B172D}" type="pres">
      <dgm:prSet presAssocID="{31CF0D8F-EF65-4BFA-954D-14235BFA0F3F}" presName="root2" presStyleCnt="0"/>
      <dgm:spPr/>
    </dgm:pt>
    <dgm:pt modelId="{E996BA45-32A6-4201-AD4C-C655A7DD43A5}" type="pres">
      <dgm:prSet presAssocID="{31CF0D8F-EF65-4BFA-954D-14235BFA0F3F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4B55B7-3217-42F0-AE1F-EC2918581D11}" type="pres">
      <dgm:prSet presAssocID="{31CF0D8F-EF65-4BFA-954D-14235BFA0F3F}" presName="level3hierChild" presStyleCnt="0"/>
      <dgm:spPr/>
    </dgm:pt>
    <dgm:pt modelId="{C9941F8B-284E-41A1-BAD5-956084D9A533}" type="pres">
      <dgm:prSet presAssocID="{51185EB9-BE63-49DC-BE0D-E1E25B5C0782}" presName="conn2-1" presStyleLbl="parChTrans1D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26444C84-D5B8-448C-B08B-919A0E2AE8B4}" type="pres">
      <dgm:prSet presAssocID="{51185EB9-BE63-49DC-BE0D-E1E25B5C0782}" presName="connTx" presStyleLbl="parChTrans1D4" presStyleIdx="6" presStyleCnt="8"/>
      <dgm:spPr/>
      <dgm:t>
        <a:bodyPr/>
        <a:lstStyle/>
        <a:p>
          <a:pPr latinLnBrk="1"/>
          <a:endParaRPr lang="ko-KR" altLang="en-US"/>
        </a:p>
      </dgm:t>
    </dgm:pt>
    <dgm:pt modelId="{F87FAC8B-CFB1-4054-BB32-94575CF14930}" type="pres">
      <dgm:prSet presAssocID="{F5F94DE7-C000-43E7-A2D1-C23C8B28B943}" presName="root2" presStyleCnt="0"/>
      <dgm:spPr/>
    </dgm:pt>
    <dgm:pt modelId="{1819217F-F899-4E9B-B851-D67ADA852EE1}" type="pres">
      <dgm:prSet presAssocID="{F5F94DE7-C000-43E7-A2D1-C23C8B28B943}" presName="LevelTwoTextNode" presStyleLbl="node4" presStyleIdx="6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14B86B-2290-45FC-900B-7179ED1A97BC}" type="pres">
      <dgm:prSet presAssocID="{F5F94DE7-C000-43E7-A2D1-C23C8B28B943}" presName="level3hierChild" presStyleCnt="0"/>
      <dgm:spPr/>
    </dgm:pt>
    <dgm:pt modelId="{94CA697C-5170-489B-9B0E-D80657A5DB88}" type="pres">
      <dgm:prSet presAssocID="{8853EC3F-7273-4B20-8A3E-040F4DD10E49}" presName="conn2-1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4F2465F2-B2BB-4280-BCB5-758C2B6F6073}" type="pres">
      <dgm:prSet presAssocID="{8853EC3F-7273-4B20-8A3E-040F4DD10E49}" presName="connTx" presStyleLbl="parChTrans1D3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7C033ED-6EF2-4FA9-A1B4-CD695F71F386}" type="pres">
      <dgm:prSet presAssocID="{898FC812-3D2B-4FC7-9628-86C4A0482094}" presName="root2" presStyleCnt="0"/>
      <dgm:spPr/>
    </dgm:pt>
    <dgm:pt modelId="{11F21DE1-F352-4BEA-B60D-AEA350B9B9EC}" type="pres">
      <dgm:prSet presAssocID="{898FC812-3D2B-4FC7-9628-86C4A0482094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FE3E5D-EBF6-47BA-8EFC-168A85E13C6E}" type="pres">
      <dgm:prSet presAssocID="{898FC812-3D2B-4FC7-9628-86C4A0482094}" presName="level3hierChild" presStyleCnt="0"/>
      <dgm:spPr/>
    </dgm:pt>
    <dgm:pt modelId="{23F00272-CE8B-4771-9410-A5250F3E02DE}" type="pres">
      <dgm:prSet presAssocID="{37C3BD00-0D82-4217-9252-BB8D70A53509}" presName="conn2-1" presStyleLbl="parChTrans1D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ACBEA75C-92CC-4734-812E-917F3A7ADA9A}" type="pres">
      <dgm:prSet presAssocID="{37C3BD00-0D82-4217-9252-BB8D70A53509}" presName="connTx" presStyleLbl="parChTrans1D4" presStyleIdx="7" presStyleCnt="8"/>
      <dgm:spPr/>
      <dgm:t>
        <a:bodyPr/>
        <a:lstStyle/>
        <a:p>
          <a:pPr latinLnBrk="1"/>
          <a:endParaRPr lang="ko-KR" altLang="en-US"/>
        </a:p>
      </dgm:t>
    </dgm:pt>
    <dgm:pt modelId="{3685B8FC-D3FE-4ACB-B918-6BA6BA84ADB1}" type="pres">
      <dgm:prSet presAssocID="{6895259F-40FB-447D-9064-E4002F524D1C}" presName="root2" presStyleCnt="0"/>
      <dgm:spPr/>
    </dgm:pt>
    <dgm:pt modelId="{1EA35810-2017-4754-8C4C-45C2EE3936F4}" type="pres">
      <dgm:prSet presAssocID="{6895259F-40FB-447D-9064-E4002F524D1C}" presName="LevelTwoTextNode" presStyleLbl="node4" presStyleIdx="7" presStyleCnt="8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BA144B-77BA-4A33-94AD-ABB1464056B6}" type="pres">
      <dgm:prSet presAssocID="{6895259F-40FB-447D-9064-E4002F524D1C}" presName="level3hierChild" presStyleCnt="0"/>
      <dgm:spPr/>
    </dgm:pt>
    <dgm:pt modelId="{31BA6E13-FF43-414B-84B4-E9ADEF41CA73}" type="pres">
      <dgm:prSet presAssocID="{AB9B89D3-3975-4977-A7C2-9C0495F8D74F}" presName="conn2-1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1EBE968B-0533-42EB-ADB7-8FE88CADF498}" type="pres">
      <dgm:prSet presAssocID="{AB9B89D3-3975-4977-A7C2-9C0495F8D74F}" presName="connTx" presStyleLbl="parChTrans1D2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C494AA5C-0649-49B0-895C-BD9C3D540AE1}" type="pres">
      <dgm:prSet presAssocID="{FC962BC4-F48D-4233-A78B-EF77889C831A}" presName="root2" presStyleCnt="0"/>
      <dgm:spPr/>
    </dgm:pt>
    <dgm:pt modelId="{1A56D42B-F81B-4172-9293-E94947F4D3C9}" type="pres">
      <dgm:prSet presAssocID="{FC962BC4-F48D-4233-A78B-EF77889C831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A78FEA5-EB23-43E0-B711-54E1F5EE8C91}" type="pres">
      <dgm:prSet presAssocID="{FC962BC4-F48D-4233-A78B-EF77889C831A}" presName="level3hierChild" presStyleCnt="0"/>
      <dgm:spPr/>
    </dgm:pt>
    <dgm:pt modelId="{311A3FEB-BCE3-4A65-9BA9-1849BD99120C}" type="pres">
      <dgm:prSet presAssocID="{97DB57B0-9D9B-4794-A51F-2D7DC036CE77}" presName="conn2-1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C0210DAB-8B8E-481C-B41F-0AADD2C8A151}" type="pres">
      <dgm:prSet presAssocID="{97DB57B0-9D9B-4794-A51F-2D7DC036CE77}" presName="connTx" presStyleLbl="parChTrans1D2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533712DC-A93E-4523-AB73-77AEF8B05FD0}" type="pres">
      <dgm:prSet presAssocID="{C8CF8D84-1241-40B0-A725-3833593B4702}" presName="root2" presStyleCnt="0"/>
      <dgm:spPr/>
    </dgm:pt>
    <dgm:pt modelId="{D55FD244-6EA0-4486-8E11-17A901458AED}" type="pres">
      <dgm:prSet presAssocID="{C8CF8D84-1241-40B0-A725-3833593B4702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469AB8-3360-4B6E-979A-5BC4D480485E}" type="pres">
      <dgm:prSet presAssocID="{C8CF8D84-1241-40B0-A725-3833593B4702}" presName="level3hierChild" presStyleCnt="0"/>
      <dgm:spPr/>
    </dgm:pt>
  </dgm:ptLst>
  <dgm:cxnLst>
    <dgm:cxn modelId="{CAC25EB0-7D34-4519-BCE5-543FCC614266}" srcId="{31CF0D8F-EF65-4BFA-954D-14235BFA0F3F}" destId="{F5F94DE7-C000-43E7-A2D1-C23C8B28B943}" srcOrd="0" destOrd="0" parTransId="{51185EB9-BE63-49DC-BE0D-E1E25B5C0782}" sibTransId="{24A116FB-50A4-4ED7-ACF3-3264217F3AE7}"/>
    <dgm:cxn modelId="{142BBB61-208F-4005-B14E-56FC5611F488}" type="presOf" srcId="{AB9B89D3-3975-4977-A7C2-9C0495F8D74F}" destId="{1EBE968B-0533-42EB-ADB7-8FE88CADF498}" srcOrd="1" destOrd="0" presId="urn:microsoft.com/office/officeart/2005/8/layout/hierarchy2"/>
    <dgm:cxn modelId="{00370875-BD18-4A46-A399-14703F6CD1B9}" type="presOf" srcId="{B3334573-D86D-4B36-84BB-C79DEA4A39CE}" destId="{FF2B59C9-D8F8-4D46-8B68-3FE576718BD6}" srcOrd="1" destOrd="0" presId="urn:microsoft.com/office/officeart/2005/8/layout/hierarchy2"/>
    <dgm:cxn modelId="{C69E10E3-6D9D-4E8D-8C40-2A9EF3253D20}" type="presOf" srcId="{E8A7D036-14E1-404A-AB0A-433B08F90FC0}" destId="{A503EFD4-E169-4F9A-A881-FDF0BBB6912C}" srcOrd="1" destOrd="0" presId="urn:microsoft.com/office/officeart/2005/8/layout/hierarchy2"/>
    <dgm:cxn modelId="{B8881C8F-972D-49B0-9B68-0B1140991491}" type="presOf" srcId="{A96713A6-465F-4050-944B-AACF6256E195}" destId="{266ED425-7C16-4E09-92DD-60678708E79A}" srcOrd="0" destOrd="0" presId="urn:microsoft.com/office/officeart/2005/8/layout/hierarchy2"/>
    <dgm:cxn modelId="{37470E02-F882-41D8-AE3B-0105C1921969}" type="presOf" srcId="{A6801D60-1740-47D0-AE19-B71F5E328EF0}" destId="{463DDEFB-79DD-408B-B0DF-BF6C376B9836}" srcOrd="0" destOrd="0" presId="urn:microsoft.com/office/officeart/2005/8/layout/hierarchy2"/>
    <dgm:cxn modelId="{4777B049-0904-4098-B0B4-A15DE8396A05}" srcId="{5AF029D4-C02A-433D-BB1D-D36229CEAA6C}" destId="{2BD942B0-345B-4FDD-845B-6E4A9EC671EE}" srcOrd="1" destOrd="0" parTransId="{22E3ACE4-EAF7-4B62-A38E-28A2138A62BC}" sibTransId="{AB386FCC-2000-44AE-A775-051073437E2C}"/>
    <dgm:cxn modelId="{66CEE959-06C4-4894-86B8-9F443CCD91FD}" type="presOf" srcId="{F482D2D6-B25F-4AF2-BED1-0FEF8C87EB28}" destId="{67D0073E-1876-46B7-9DFE-FC29A9FDA595}" srcOrd="1" destOrd="0" presId="urn:microsoft.com/office/officeart/2005/8/layout/hierarchy2"/>
    <dgm:cxn modelId="{9577A4CE-0B9F-4AEC-BF1C-9C117E0B881E}" srcId="{898FC812-3D2B-4FC7-9628-86C4A0482094}" destId="{6895259F-40FB-447D-9064-E4002F524D1C}" srcOrd="0" destOrd="0" parTransId="{37C3BD00-0D82-4217-9252-BB8D70A53509}" sibTransId="{3101FB13-B237-4309-9F19-4B1D1D0E964D}"/>
    <dgm:cxn modelId="{8E3ACF9C-3DE8-4F01-B058-DB495341E08A}" srcId="{5AF029D4-C02A-433D-BB1D-D36229CEAA6C}" destId="{E13FBB56-329C-4FEC-9EDC-48FB22340B44}" srcOrd="0" destOrd="0" parTransId="{6E3E4EC1-0875-4711-BC77-E9B4BA5A632B}" sibTransId="{E58EA11F-E66D-4B28-B382-0D0C1BDA45E4}"/>
    <dgm:cxn modelId="{4A0C12F7-1929-4056-9BF2-2C4848B354E3}" type="presOf" srcId="{4D6F72C0-02BE-483A-8AF1-ED0D58B45DA5}" destId="{4CA2A041-09CC-498C-8077-7AA98CCACC69}" srcOrd="0" destOrd="0" presId="urn:microsoft.com/office/officeart/2005/8/layout/hierarchy2"/>
    <dgm:cxn modelId="{AC0B3212-A5E4-4E24-8132-3FBAA025D063}" type="presOf" srcId="{FC962BC4-F48D-4233-A78B-EF77889C831A}" destId="{1A56D42B-F81B-4172-9293-E94947F4D3C9}" srcOrd="0" destOrd="0" presId="urn:microsoft.com/office/officeart/2005/8/layout/hierarchy2"/>
    <dgm:cxn modelId="{5B2FF30F-E13D-411F-B8CA-BFB3A16C10EF}" type="presOf" srcId="{1B29D8E2-DE01-4872-8000-19B0AB2F162C}" destId="{90CF2349-6BC2-4CC2-8685-A4A7BA94C1FD}" srcOrd="0" destOrd="0" presId="urn:microsoft.com/office/officeart/2005/8/layout/hierarchy2"/>
    <dgm:cxn modelId="{6C692F03-5688-4A1F-A616-263C425AC0D4}" type="presOf" srcId="{2BD942B0-345B-4FDD-845B-6E4A9EC671EE}" destId="{28F20E3F-5F22-441C-99B6-9A03F0320193}" srcOrd="0" destOrd="0" presId="urn:microsoft.com/office/officeart/2005/8/layout/hierarchy2"/>
    <dgm:cxn modelId="{C46C2847-4317-4766-908F-0826998C461D}" srcId="{88F84B38-1EDF-4BB4-A971-BA36A1132D1C}" destId="{F8B9829F-B745-4CB2-BAB4-6BB14644A2FB}" srcOrd="0" destOrd="0" parTransId="{B3334573-D86D-4B36-84BB-C79DEA4A39CE}" sibTransId="{AE983499-EF90-4BA6-BA70-5A9CD6403D22}"/>
    <dgm:cxn modelId="{B56562A8-AB6A-42AB-A1A0-F53CAA5DC13C}" type="presOf" srcId="{F64573F1-943A-479E-95DF-DF64C488CBA8}" destId="{93268CEF-4A06-49D8-8BA5-6CA210525AF1}" srcOrd="0" destOrd="0" presId="urn:microsoft.com/office/officeart/2005/8/layout/hierarchy2"/>
    <dgm:cxn modelId="{E0E78F32-80AD-48AD-8CE2-9BC3C4BBF7C6}" type="presOf" srcId="{B3334573-D86D-4B36-84BB-C79DEA4A39CE}" destId="{A8B8D8A7-3D9C-4BE3-A2FD-84EB79A55573}" srcOrd="0" destOrd="0" presId="urn:microsoft.com/office/officeart/2005/8/layout/hierarchy2"/>
    <dgm:cxn modelId="{EC54B061-6561-40D6-BD99-D668E0228845}" type="presOf" srcId="{6895259F-40FB-447D-9064-E4002F524D1C}" destId="{1EA35810-2017-4754-8C4C-45C2EE3936F4}" srcOrd="0" destOrd="0" presId="urn:microsoft.com/office/officeart/2005/8/layout/hierarchy2"/>
    <dgm:cxn modelId="{E81B0877-4D22-4806-9DA5-F23AAF200F2A}" srcId="{5AF029D4-C02A-433D-BB1D-D36229CEAA6C}" destId="{F64573F1-943A-479E-95DF-DF64C488CBA8}" srcOrd="3" destOrd="0" parTransId="{A6801D60-1740-47D0-AE19-B71F5E328EF0}" sibTransId="{D1F52C68-5B0E-4B3D-8B4A-9CD8A026F163}"/>
    <dgm:cxn modelId="{2E968C07-9E6F-4D30-B1D3-24ADC8017012}" type="presOf" srcId="{71056880-B992-4C40-B76E-3DE84A958571}" destId="{2F52E1A1-1C82-4513-8BD5-56DBC689D434}" srcOrd="0" destOrd="0" presId="urn:microsoft.com/office/officeart/2005/8/layout/hierarchy2"/>
    <dgm:cxn modelId="{72D0FE46-2B18-4BFD-8004-19E3B4995B90}" srcId="{4D6F72C0-02BE-483A-8AF1-ED0D58B45DA5}" destId="{C8CF8D84-1241-40B0-A725-3833593B4702}" srcOrd="2" destOrd="0" parTransId="{97DB57B0-9D9B-4794-A51F-2D7DC036CE77}" sibTransId="{AE9685FD-409C-4817-8731-9BE4FFFC58BA}"/>
    <dgm:cxn modelId="{6F8C80AF-F329-4FCF-9852-40C3EEBA134C}" srcId="{4D6F72C0-02BE-483A-8AF1-ED0D58B45DA5}" destId="{FC962BC4-F48D-4233-A78B-EF77889C831A}" srcOrd="1" destOrd="0" parTransId="{AB9B89D3-3975-4977-A7C2-9C0495F8D74F}" sibTransId="{E2904BE7-C30C-41A2-958D-97841858135C}"/>
    <dgm:cxn modelId="{925AF86B-9D9C-4F50-AB7F-5CFE9E070F17}" type="presOf" srcId="{AB9B89D3-3975-4977-A7C2-9C0495F8D74F}" destId="{31BA6E13-FF43-414B-84B4-E9ADEF41CA73}" srcOrd="0" destOrd="0" presId="urn:microsoft.com/office/officeart/2005/8/layout/hierarchy2"/>
    <dgm:cxn modelId="{E0809D9E-3F1D-4241-A92F-C9054F9C41B1}" type="presOf" srcId="{88F84B38-1EDF-4BB4-A971-BA36A1132D1C}" destId="{90530682-5E03-4C31-B555-60DFFAF4A1E4}" srcOrd="0" destOrd="0" presId="urn:microsoft.com/office/officeart/2005/8/layout/hierarchy2"/>
    <dgm:cxn modelId="{26946704-3622-4684-B290-B6D78CDEE76D}" type="presOf" srcId="{31CF0D8F-EF65-4BFA-954D-14235BFA0F3F}" destId="{E996BA45-32A6-4201-AD4C-C655A7DD43A5}" srcOrd="0" destOrd="0" presId="urn:microsoft.com/office/officeart/2005/8/layout/hierarchy2"/>
    <dgm:cxn modelId="{4F4455F2-2043-4F15-8E07-CA49DB44F215}" type="presOf" srcId="{8853EC3F-7273-4B20-8A3E-040F4DD10E49}" destId="{94CA697C-5170-489B-9B0E-D80657A5DB88}" srcOrd="0" destOrd="0" presId="urn:microsoft.com/office/officeart/2005/8/layout/hierarchy2"/>
    <dgm:cxn modelId="{A9834F75-591A-4DC4-9E5D-CE70B85C49C8}" type="presOf" srcId="{F482D2D6-B25F-4AF2-BED1-0FEF8C87EB28}" destId="{4C441A43-DA9A-4E82-9F7C-89AC55AACB30}" srcOrd="0" destOrd="0" presId="urn:microsoft.com/office/officeart/2005/8/layout/hierarchy2"/>
    <dgm:cxn modelId="{19EEF77A-A61B-46CC-B20C-A022DD14B08D}" type="presOf" srcId="{97DB57B0-9D9B-4794-A51F-2D7DC036CE77}" destId="{311A3FEB-BCE3-4A65-9BA9-1849BD99120C}" srcOrd="0" destOrd="0" presId="urn:microsoft.com/office/officeart/2005/8/layout/hierarchy2"/>
    <dgm:cxn modelId="{1D17D0BE-0105-40E5-BFD9-18970B13348A}" type="presOf" srcId="{898FC812-3D2B-4FC7-9628-86C4A0482094}" destId="{11F21DE1-F352-4BEA-B60D-AEA350B9B9EC}" srcOrd="0" destOrd="0" presId="urn:microsoft.com/office/officeart/2005/8/layout/hierarchy2"/>
    <dgm:cxn modelId="{0E8F5346-E44A-4379-B803-3BF6D2FC2E30}" type="presOf" srcId="{E8A7D036-14E1-404A-AB0A-433B08F90FC0}" destId="{4017B4CB-13FA-4CEE-87A6-86C4BF094438}" srcOrd="0" destOrd="0" presId="urn:microsoft.com/office/officeart/2005/8/layout/hierarchy2"/>
    <dgm:cxn modelId="{8A056BB0-432D-4D63-8823-A3B4FAE52B1A}" type="presOf" srcId="{F615F37F-21E9-4F5C-8DF1-F8905EFD4657}" destId="{CC3AD873-C1AA-49D3-A9FB-A80DC52D766F}" srcOrd="1" destOrd="0" presId="urn:microsoft.com/office/officeart/2005/8/layout/hierarchy2"/>
    <dgm:cxn modelId="{932F82A7-1AB6-448B-9446-6985F65CEF84}" type="presOf" srcId="{22E3ACE4-EAF7-4B62-A38E-28A2138A62BC}" destId="{D73432B4-AD49-4925-AD63-F0B37B9717B3}" srcOrd="1" destOrd="0" presId="urn:microsoft.com/office/officeart/2005/8/layout/hierarchy2"/>
    <dgm:cxn modelId="{D0C97CD5-C3FF-40CF-804B-1DC5614DB08F}" type="presOf" srcId="{F8B9829F-B745-4CB2-BAB4-6BB14644A2FB}" destId="{D94F5085-8DB4-4BD4-BC01-8BE704296933}" srcOrd="0" destOrd="0" presId="urn:microsoft.com/office/officeart/2005/8/layout/hierarchy2"/>
    <dgm:cxn modelId="{4FA166FA-2957-4B2C-B1F6-5342F8A9906B}" type="presOf" srcId="{C8CF8D84-1241-40B0-A725-3833593B4702}" destId="{D55FD244-6EA0-4486-8E11-17A901458AED}" srcOrd="0" destOrd="0" presId="urn:microsoft.com/office/officeart/2005/8/layout/hierarchy2"/>
    <dgm:cxn modelId="{86F82C36-DBD9-476C-8D0E-0C19A23068B9}" srcId="{4D6F72C0-02BE-483A-8AF1-ED0D58B45DA5}" destId="{1B29D8E2-DE01-4872-8000-19B0AB2F162C}" srcOrd="0" destOrd="0" parTransId="{F482D2D6-B25F-4AF2-BED1-0FEF8C87EB28}" sibTransId="{F8F7B5A5-AF2C-4B19-A251-E4126E391D2C}"/>
    <dgm:cxn modelId="{A1C7B6E2-AE13-4A08-92F2-1134E2F166C0}" type="presOf" srcId="{E13FBB56-329C-4FEC-9EDC-48FB22340B44}" destId="{7EE75E45-C5C8-4BAE-A6B7-2E84E38E2986}" srcOrd="0" destOrd="0" presId="urn:microsoft.com/office/officeart/2005/8/layout/hierarchy2"/>
    <dgm:cxn modelId="{D47D6164-8E8B-45FC-90D6-966504C1BF20}" type="presOf" srcId="{22E3ACE4-EAF7-4B62-A38E-28A2138A62BC}" destId="{1300634F-9AC9-47EE-9629-186A88498B8C}" srcOrd="0" destOrd="0" presId="urn:microsoft.com/office/officeart/2005/8/layout/hierarchy2"/>
    <dgm:cxn modelId="{D59D1F71-2CA9-4D82-B410-23E62400EE39}" type="presOf" srcId="{37C3BD00-0D82-4217-9252-BB8D70A53509}" destId="{ACBEA75C-92CC-4734-812E-917F3A7ADA9A}" srcOrd="1" destOrd="0" presId="urn:microsoft.com/office/officeart/2005/8/layout/hierarchy2"/>
    <dgm:cxn modelId="{2CFE1254-3D25-47AD-B516-307701B3D4D4}" type="presOf" srcId="{0BE7B04E-FCC8-46C4-9771-2ECA6F454944}" destId="{9810C4FA-980E-4217-9B74-45FFBCF7F651}" srcOrd="0" destOrd="0" presId="urn:microsoft.com/office/officeart/2005/8/layout/hierarchy2"/>
    <dgm:cxn modelId="{35C13E2B-CBFC-43BB-8FC3-F11A946DE30E}" srcId="{1B29D8E2-DE01-4872-8000-19B0AB2F162C}" destId="{A96713A6-465F-4050-944B-AACF6256E195}" srcOrd="0" destOrd="0" parTransId="{F615F37F-21E9-4F5C-8DF1-F8905EFD4657}" sibTransId="{EEDFED9C-8B9E-4C64-BCF0-0F51AC3716C3}"/>
    <dgm:cxn modelId="{641BFD30-6D1E-40F5-AB0C-478FCE9A41A4}" srcId="{1B29D8E2-DE01-4872-8000-19B0AB2F162C}" destId="{31CF0D8F-EF65-4BFA-954D-14235BFA0F3F}" srcOrd="1" destOrd="0" parTransId="{E8A7D036-14E1-404A-AB0A-433B08F90FC0}" sibTransId="{A729326F-822F-4CBF-A10E-53596AAE2188}"/>
    <dgm:cxn modelId="{B36FAF58-B203-461A-AC8E-6F85C2BF1FD6}" srcId="{5AF029D4-C02A-433D-BB1D-D36229CEAA6C}" destId="{88F84B38-1EDF-4BB4-A971-BA36A1132D1C}" srcOrd="2" destOrd="0" parTransId="{71056880-B992-4C40-B76E-3DE84A958571}" sibTransId="{E3BF40D7-F8F4-4719-95F9-569E2AE209E5}"/>
    <dgm:cxn modelId="{A03E861B-0EE6-44B9-8B53-F371348F47EE}" srcId="{A96713A6-465F-4050-944B-AACF6256E195}" destId="{5AF029D4-C02A-433D-BB1D-D36229CEAA6C}" srcOrd="0" destOrd="0" parTransId="{7AFF695E-1F9B-4767-973B-F902E3D19026}" sibTransId="{BA01B1C2-6462-45B7-BF1D-6A90738D283F}"/>
    <dgm:cxn modelId="{22C4F9FE-EDCC-4C33-8912-60389A87E2E4}" type="presOf" srcId="{97DB57B0-9D9B-4794-A51F-2D7DC036CE77}" destId="{C0210DAB-8B8E-481C-B41F-0AADD2C8A151}" srcOrd="1" destOrd="0" presId="urn:microsoft.com/office/officeart/2005/8/layout/hierarchy2"/>
    <dgm:cxn modelId="{B78F0623-386A-44FF-9121-B55E2267928C}" type="presOf" srcId="{F615F37F-21E9-4F5C-8DF1-F8905EFD4657}" destId="{92F9C518-12CC-46BC-9D44-01AE8CC9E065}" srcOrd="0" destOrd="0" presId="urn:microsoft.com/office/officeart/2005/8/layout/hierarchy2"/>
    <dgm:cxn modelId="{2596AF65-238C-44C4-AE50-C9CC2DAC7FC9}" type="presOf" srcId="{6E3E4EC1-0875-4711-BC77-E9B4BA5A632B}" destId="{B570050D-365D-4160-8ED1-16FDADA1A4B3}" srcOrd="1" destOrd="0" presId="urn:microsoft.com/office/officeart/2005/8/layout/hierarchy2"/>
    <dgm:cxn modelId="{1D4A54AC-2396-4A4C-BC6B-F34A4727F33F}" type="presOf" srcId="{8853EC3F-7273-4B20-8A3E-040F4DD10E49}" destId="{4F2465F2-B2BB-4280-BCB5-758C2B6F6073}" srcOrd="1" destOrd="0" presId="urn:microsoft.com/office/officeart/2005/8/layout/hierarchy2"/>
    <dgm:cxn modelId="{0FD36338-FC38-43B3-ABA1-F02C80ED1FFF}" type="presOf" srcId="{A6801D60-1740-47D0-AE19-B71F5E328EF0}" destId="{784B14C7-A3D9-49A4-A52C-172684FC15D1}" srcOrd="1" destOrd="0" presId="urn:microsoft.com/office/officeart/2005/8/layout/hierarchy2"/>
    <dgm:cxn modelId="{0B24D7F2-B317-49BA-BA7B-4674591C25F0}" type="presOf" srcId="{6E3E4EC1-0875-4711-BC77-E9B4BA5A632B}" destId="{712A1B50-7139-41D2-9672-26454A74EEC1}" srcOrd="0" destOrd="0" presId="urn:microsoft.com/office/officeart/2005/8/layout/hierarchy2"/>
    <dgm:cxn modelId="{07FD1486-1CB0-477C-BF85-B86B8EDAF861}" srcId="{1B29D8E2-DE01-4872-8000-19B0AB2F162C}" destId="{898FC812-3D2B-4FC7-9628-86C4A0482094}" srcOrd="2" destOrd="0" parTransId="{8853EC3F-7273-4B20-8A3E-040F4DD10E49}" sibTransId="{35BB07D9-FACC-4A39-A9EC-FDDC1F4AA760}"/>
    <dgm:cxn modelId="{F8B65968-1E3C-41E9-9F2F-EEFF6FB8CEB1}" type="presOf" srcId="{7AFF695E-1F9B-4767-973B-F902E3D19026}" destId="{689CAAF3-E9CB-4A43-AA87-72D50516BA24}" srcOrd="0" destOrd="0" presId="urn:microsoft.com/office/officeart/2005/8/layout/hierarchy2"/>
    <dgm:cxn modelId="{6897AFEF-46B5-445B-99E6-3E5A7BF45CB6}" type="presOf" srcId="{51185EB9-BE63-49DC-BE0D-E1E25B5C0782}" destId="{C9941F8B-284E-41A1-BAD5-956084D9A533}" srcOrd="0" destOrd="0" presId="urn:microsoft.com/office/officeart/2005/8/layout/hierarchy2"/>
    <dgm:cxn modelId="{B49DAC89-729D-423B-A43F-EC7FCFB79F22}" type="presOf" srcId="{71056880-B992-4C40-B76E-3DE84A958571}" destId="{653B8775-D4C4-407F-AD33-B8F38E6061B3}" srcOrd="1" destOrd="0" presId="urn:microsoft.com/office/officeart/2005/8/layout/hierarchy2"/>
    <dgm:cxn modelId="{A774224D-FC0E-4729-930C-34B53CA89692}" type="presOf" srcId="{7AFF695E-1F9B-4767-973B-F902E3D19026}" destId="{B747D931-C3D4-4DF1-8D59-A108E032ED59}" srcOrd="1" destOrd="0" presId="urn:microsoft.com/office/officeart/2005/8/layout/hierarchy2"/>
    <dgm:cxn modelId="{63B2C621-006B-4490-8886-FC2DDF6ED8E6}" type="presOf" srcId="{F5F94DE7-C000-43E7-A2D1-C23C8B28B943}" destId="{1819217F-F899-4E9B-B851-D67ADA852EE1}" srcOrd="0" destOrd="0" presId="urn:microsoft.com/office/officeart/2005/8/layout/hierarchy2"/>
    <dgm:cxn modelId="{5C15555D-413F-46AF-A3DC-E090CB411A43}" srcId="{0BE7B04E-FCC8-46C4-9771-2ECA6F454944}" destId="{4D6F72C0-02BE-483A-8AF1-ED0D58B45DA5}" srcOrd="0" destOrd="0" parTransId="{32568B88-D235-4149-A14B-88734D33E6ED}" sibTransId="{E423AE24-2D08-4F3D-9B88-073F74671CEB}"/>
    <dgm:cxn modelId="{E84DFDCF-2C57-4E86-820E-6578610495CD}" type="presOf" srcId="{51185EB9-BE63-49DC-BE0D-E1E25B5C0782}" destId="{26444C84-D5B8-448C-B08B-919A0E2AE8B4}" srcOrd="1" destOrd="0" presId="urn:microsoft.com/office/officeart/2005/8/layout/hierarchy2"/>
    <dgm:cxn modelId="{76637811-FBEC-44AF-8567-BBB35E7DFDA3}" type="presOf" srcId="{37C3BD00-0D82-4217-9252-BB8D70A53509}" destId="{23F00272-CE8B-4771-9410-A5250F3E02DE}" srcOrd="0" destOrd="0" presId="urn:microsoft.com/office/officeart/2005/8/layout/hierarchy2"/>
    <dgm:cxn modelId="{AA9400F3-1BB0-4069-9E06-AE0CCBAE1649}" type="presOf" srcId="{5AF029D4-C02A-433D-BB1D-D36229CEAA6C}" destId="{A3AE66DA-7548-404D-89CE-FFA262EB06C1}" srcOrd="0" destOrd="0" presId="urn:microsoft.com/office/officeart/2005/8/layout/hierarchy2"/>
    <dgm:cxn modelId="{1CD4B06D-07B5-4D42-8D5D-53EA2CD95388}" type="presParOf" srcId="{9810C4FA-980E-4217-9B74-45FFBCF7F651}" destId="{AF73996F-3B9B-46E6-A2C4-2A33D15E65A5}" srcOrd="0" destOrd="0" presId="urn:microsoft.com/office/officeart/2005/8/layout/hierarchy2"/>
    <dgm:cxn modelId="{9B982520-EFC2-4493-9A09-B2A27E7D864B}" type="presParOf" srcId="{AF73996F-3B9B-46E6-A2C4-2A33D15E65A5}" destId="{4CA2A041-09CC-498C-8077-7AA98CCACC69}" srcOrd="0" destOrd="0" presId="urn:microsoft.com/office/officeart/2005/8/layout/hierarchy2"/>
    <dgm:cxn modelId="{E98AC910-B922-4C3A-830B-310A7F369DFC}" type="presParOf" srcId="{AF73996F-3B9B-46E6-A2C4-2A33D15E65A5}" destId="{ECB0607E-A8B1-4260-AFA3-EB2FC0FF71F2}" srcOrd="1" destOrd="0" presId="urn:microsoft.com/office/officeart/2005/8/layout/hierarchy2"/>
    <dgm:cxn modelId="{97738C17-971F-43E8-B5B2-7FB6867832DA}" type="presParOf" srcId="{ECB0607E-A8B1-4260-AFA3-EB2FC0FF71F2}" destId="{4C441A43-DA9A-4E82-9F7C-89AC55AACB30}" srcOrd="0" destOrd="0" presId="urn:microsoft.com/office/officeart/2005/8/layout/hierarchy2"/>
    <dgm:cxn modelId="{1A534513-06E0-428F-A9B4-3BF07910CD97}" type="presParOf" srcId="{4C441A43-DA9A-4E82-9F7C-89AC55AACB30}" destId="{67D0073E-1876-46B7-9DFE-FC29A9FDA595}" srcOrd="0" destOrd="0" presId="urn:microsoft.com/office/officeart/2005/8/layout/hierarchy2"/>
    <dgm:cxn modelId="{06EACA61-F312-425D-8500-867FA3528D7A}" type="presParOf" srcId="{ECB0607E-A8B1-4260-AFA3-EB2FC0FF71F2}" destId="{DEB83E3D-134F-4E2D-9D48-9F434E153331}" srcOrd="1" destOrd="0" presId="urn:microsoft.com/office/officeart/2005/8/layout/hierarchy2"/>
    <dgm:cxn modelId="{EE05FFF8-4DD8-4577-8255-F7EE1187EF6F}" type="presParOf" srcId="{DEB83E3D-134F-4E2D-9D48-9F434E153331}" destId="{90CF2349-6BC2-4CC2-8685-A4A7BA94C1FD}" srcOrd="0" destOrd="0" presId="urn:microsoft.com/office/officeart/2005/8/layout/hierarchy2"/>
    <dgm:cxn modelId="{2FA266CB-847F-484B-A042-78B01E925B91}" type="presParOf" srcId="{DEB83E3D-134F-4E2D-9D48-9F434E153331}" destId="{D6093BCC-3A93-412D-B9D3-A2E5E152A672}" srcOrd="1" destOrd="0" presId="urn:microsoft.com/office/officeart/2005/8/layout/hierarchy2"/>
    <dgm:cxn modelId="{97D2AE62-7450-432E-8FD3-437A40020749}" type="presParOf" srcId="{D6093BCC-3A93-412D-B9D3-A2E5E152A672}" destId="{92F9C518-12CC-46BC-9D44-01AE8CC9E065}" srcOrd="0" destOrd="0" presId="urn:microsoft.com/office/officeart/2005/8/layout/hierarchy2"/>
    <dgm:cxn modelId="{853E033D-8ABF-4F1F-8C0D-062ACA9FC83F}" type="presParOf" srcId="{92F9C518-12CC-46BC-9D44-01AE8CC9E065}" destId="{CC3AD873-C1AA-49D3-A9FB-A80DC52D766F}" srcOrd="0" destOrd="0" presId="urn:microsoft.com/office/officeart/2005/8/layout/hierarchy2"/>
    <dgm:cxn modelId="{697E4413-DE6F-4EA7-9636-A8C0C014F769}" type="presParOf" srcId="{D6093BCC-3A93-412D-B9D3-A2E5E152A672}" destId="{16C2E0D5-5310-4D40-8368-6194BBA53300}" srcOrd="1" destOrd="0" presId="urn:microsoft.com/office/officeart/2005/8/layout/hierarchy2"/>
    <dgm:cxn modelId="{4BD167F2-AE63-40E1-BB87-8CB17DCDB465}" type="presParOf" srcId="{16C2E0D5-5310-4D40-8368-6194BBA53300}" destId="{266ED425-7C16-4E09-92DD-60678708E79A}" srcOrd="0" destOrd="0" presId="urn:microsoft.com/office/officeart/2005/8/layout/hierarchy2"/>
    <dgm:cxn modelId="{1E5222E6-C84E-4DF0-ACED-078DF1244F65}" type="presParOf" srcId="{16C2E0D5-5310-4D40-8368-6194BBA53300}" destId="{E5733DFD-6306-4963-962C-33820F0E9639}" srcOrd="1" destOrd="0" presId="urn:microsoft.com/office/officeart/2005/8/layout/hierarchy2"/>
    <dgm:cxn modelId="{4158B066-5D09-4959-91AF-598062DFB469}" type="presParOf" srcId="{E5733DFD-6306-4963-962C-33820F0E9639}" destId="{689CAAF3-E9CB-4A43-AA87-72D50516BA24}" srcOrd="0" destOrd="0" presId="urn:microsoft.com/office/officeart/2005/8/layout/hierarchy2"/>
    <dgm:cxn modelId="{FF9E2577-6903-4A09-9A46-71BE1010E81A}" type="presParOf" srcId="{689CAAF3-E9CB-4A43-AA87-72D50516BA24}" destId="{B747D931-C3D4-4DF1-8D59-A108E032ED59}" srcOrd="0" destOrd="0" presId="urn:microsoft.com/office/officeart/2005/8/layout/hierarchy2"/>
    <dgm:cxn modelId="{FF6C08B3-877B-4DC3-83C4-38DBA9A888BE}" type="presParOf" srcId="{E5733DFD-6306-4963-962C-33820F0E9639}" destId="{679DE226-9B24-4394-A7B9-4D6A405DE421}" srcOrd="1" destOrd="0" presId="urn:microsoft.com/office/officeart/2005/8/layout/hierarchy2"/>
    <dgm:cxn modelId="{F21B8CBE-8857-4792-979A-57DC79B9EA7F}" type="presParOf" srcId="{679DE226-9B24-4394-A7B9-4D6A405DE421}" destId="{A3AE66DA-7548-404D-89CE-FFA262EB06C1}" srcOrd="0" destOrd="0" presId="urn:microsoft.com/office/officeart/2005/8/layout/hierarchy2"/>
    <dgm:cxn modelId="{2EBF8F43-8289-45F7-884A-3D471C1100D7}" type="presParOf" srcId="{679DE226-9B24-4394-A7B9-4D6A405DE421}" destId="{86C739C9-D616-4AD2-9EA4-5F80A90173C7}" srcOrd="1" destOrd="0" presId="urn:microsoft.com/office/officeart/2005/8/layout/hierarchy2"/>
    <dgm:cxn modelId="{6713F68B-863E-4007-A008-AC90BCB9A740}" type="presParOf" srcId="{86C739C9-D616-4AD2-9EA4-5F80A90173C7}" destId="{712A1B50-7139-41D2-9672-26454A74EEC1}" srcOrd="0" destOrd="0" presId="urn:microsoft.com/office/officeart/2005/8/layout/hierarchy2"/>
    <dgm:cxn modelId="{C410A1F2-0727-4B22-82B1-BD81F80E141E}" type="presParOf" srcId="{712A1B50-7139-41D2-9672-26454A74EEC1}" destId="{B570050D-365D-4160-8ED1-16FDADA1A4B3}" srcOrd="0" destOrd="0" presId="urn:microsoft.com/office/officeart/2005/8/layout/hierarchy2"/>
    <dgm:cxn modelId="{3BD21794-3190-4E67-8D43-8607B055A10F}" type="presParOf" srcId="{86C739C9-D616-4AD2-9EA4-5F80A90173C7}" destId="{D853D84F-B18E-4A5A-B27B-6DF0C950B719}" srcOrd="1" destOrd="0" presId="urn:microsoft.com/office/officeart/2005/8/layout/hierarchy2"/>
    <dgm:cxn modelId="{AB6D416B-A85F-42B6-B51F-7F3E7D58A609}" type="presParOf" srcId="{D853D84F-B18E-4A5A-B27B-6DF0C950B719}" destId="{7EE75E45-C5C8-4BAE-A6B7-2E84E38E2986}" srcOrd="0" destOrd="0" presId="urn:microsoft.com/office/officeart/2005/8/layout/hierarchy2"/>
    <dgm:cxn modelId="{6D345053-660C-429C-A83A-B925BB2163F5}" type="presParOf" srcId="{D853D84F-B18E-4A5A-B27B-6DF0C950B719}" destId="{156556CB-5FA2-47A7-BADF-B1735761BF7E}" srcOrd="1" destOrd="0" presId="urn:microsoft.com/office/officeart/2005/8/layout/hierarchy2"/>
    <dgm:cxn modelId="{2ADBA114-F1F7-4A3A-8E7F-3FCF1230B2CA}" type="presParOf" srcId="{86C739C9-D616-4AD2-9EA4-5F80A90173C7}" destId="{1300634F-9AC9-47EE-9629-186A88498B8C}" srcOrd="2" destOrd="0" presId="urn:microsoft.com/office/officeart/2005/8/layout/hierarchy2"/>
    <dgm:cxn modelId="{CAA1543E-3ADE-4491-96E7-97A71E8612B8}" type="presParOf" srcId="{1300634F-9AC9-47EE-9629-186A88498B8C}" destId="{D73432B4-AD49-4925-AD63-F0B37B9717B3}" srcOrd="0" destOrd="0" presId="urn:microsoft.com/office/officeart/2005/8/layout/hierarchy2"/>
    <dgm:cxn modelId="{1360F0E8-4A54-4DDD-B57E-5706FED54E49}" type="presParOf" srcId="{86C739C9-D616-4AD2-9EA4-5F80A90173C7}" destId="{4A7A26BF-1593-41AC-82C0-69FB8F85420B}" srcOrd="3" destOrd="0" presId="urn:microsoft.com/office/officeart/2005/8/layout/hierarchy2"/>
    <dgm:cxn modelId="{FD3490DC-AB2F-4D8A-A3D0-2283BE3229CF}" type="presParOf" srcId="{4A7A26BF-1593-41AC-82C0-69FB8F85420B}" destId="{28F20E3F-5F22-441C-99B6-9A03F0320193}" srcOrd="0" destOrd="0" presId="urn:microsoft.com/office/officeart/2005/8/layout/hierarchy2"/>
    <dgm:cxn modelId="{F975FA0E-9A87-431E-9516-C3F1501EF4B6}" type="presParOf" srcId="{4A7A26BF-1593-41AC-82C0-69FB8F85420B}" destId="{18A29826-BD57-4F3B-BC3B-A33F799D8C14}" srcOrd="1" destOrd="0" presId="urn:microsoft.com/office/officeart/2005/8/layout/hierarchy2"/>
    <dgm:cxn modelId="{C1C332B5-3CFD-4407-88B9-5B07BBD4FF52}" type="presParOf" srcId="{86C739C9-D616-4AD2-9EA4-5F80A90173C7}" destId="{2F52E1A1-1C82-4513-8BD5-56DBC689D434}" srcOrd="4" destOrd="0" presId="urn:microsoft.com/office/officeart/2005/8/layout/hierarchy2"/>
    <dgm:cxn modelId="{D364D74C-793A-4F7F-B7DE-9FCBCDDB8BF3}" type="presParOf" srcId="{2F52E1A1-1C82-4513-8BD5-56DBC689D434}" destId="{653B8775-D4C4-407F-AD33-B8F38E6061B3}" srcOrd="0" destOrd="0" presId="urn:microsoft.com/office/officeart/2005/8/layout/hierarchy2"/>
    <dgm:cxn modelId="{D24A7C49-A9E1-42EA-A64B-9A5152C2F868}" type="presParOf" srcId="{86C739C9-D616-4AD2-9EA4-5F80A90173C7}" destId="{09137F60-D962-4269-AA5F-38882E45905D}" srcOrd="5" destOrd="0" presId="urn:microsoft.com/office/officeart/2005/8/layout/hierarchy2"/>
    <dgm:cxn modelId="{57C60E5B-2617-4581-A6BD-7C019D788367}" type="presParOf" srcId="{09137F60-D962-4269-AA5F-38882E45905D}" destId="{90530682-5E03-4C31-B555-60DFFAF4A1E4}" srcOrd="0" destOrd="0" presId="urn:microsoft.com/office/officeart/2005/8/layout/hierarchy2"/>
    <dgm:cxn modelId="{76717254-0F54-42B4-919F-E1484E2815EF}" type="presParOf" srcId="{09137F60-D962-4269-AA5F-38882E45905D}" destId="{80BCB9B9-75A5-4E04-8234-BD9E11F40CBD}" srcOrd="1" destOrd="0" presId="urn:microsoft.com/office/officeart/2005/8/layout/hierarchy2"/>
    <dgm:cxn modelId="{5A90DA87-8518-44E4-8C3B-D5515EE11B7F}" type="presParOf" srcId="{80BCB9B9-75A5-4E04-8234-BD9E11F40CBD}" destId="{A8B8D8A7-3D9C-4BE3-A2FD-84EB79A55573}" srcOrd="0" destOrd="0" presId="urn:microsoft.com/office/officeart/2005/8/layout/hierarchy2"/>
    <dgm:cxn modelId="{4ECD9C67-2BB2-4AE3-B746-E57FA8106850}" type="presParOf" srcId="{A8B8D8A7-3D9C-4BE3-A2FD-84EB79A55573}" destId="{FF2B59C9-D8F8-4D46-8B68-3FE576718BD6}" srcOrd="0" destOrd="0" presId="urn:microsoft.com/office/officeart/2005/8/layout/hierarchy2"/>
    <dgm:cxn modelId="{08B855C7-3E3F-4E8C-A44B-A94A7D865B1A}" type="presParOf" srcId="{80BCB9B9-75A5-4E04-8234-BD9E11F40CBD}" destId="{C8C69698-E0E7-405A-8409-D13A047195BD}" srcOrd="1" destOrd="0" presId="urn:microsoft.com/office/officeart/2005/8/layout/hierarchy2"/>
    <dgm:cxn modelId="{5ED87354-2AB3-4415-8981-EA42F8ADCF0A}" type="presParOf" srcId="{C8C69698-E0E7-405A-8409-D13A047195BD}" destId="{D94F5085-8DB4-4BD4-BC01-8BE704296933}" srcOrd="0" destOrd="0" presId="urn:microsoft.com/office/officeart/2005/8/layout/hierarchy2"/>
    <dgm:cxn modelId="{9B622EFF-3FA1-4758-883C-108C94A27B74}" type="presParOf" srcId="{C8C69698-E0E7-405A-8409-D13A047195BD}" destId="{1FE52758-F521-4816-B6D5-C47B6E67A07E}" srcOrd="1" destOrd="0" presId="urn:microsoft.com/office/officeart/2005/8/layout/hierarchy2"/>
    <dgm:cxn modelId="{326DB512-A9EA-4CC3-923F-4F98E33D16FC}" type="presParOf" srcId="{86C739C9-D616-4AD2-9EA4-5F80A90173C7}" destId="{463DDEFB-79DD-408B-B0DF-BF6C376B9836}" srcOrd="6" destOrd="0" presId="urn:microsoft.com/office/officeart/2005/8/layout/hierarchy2"/>
    <dgm:cxn modelId="{11C8A7FD-0FA0-4BAD-A178-916B21B61D28}" type="presParOf" srcId="{463DDEFB-79DD-408B-B0DF-BF6C376B9836}" destId="{784B14C7-A3D9-49A4-A52C-172684FC15D1}" srcOrd="0" destOrd="0" presId="urn:microsoft.com/office/officeart/2005/8/layout/hierarchy2"/>
    <dgm:cxn modelId="{DBAAC45C-365A-49A5-B6A0-F96E09F1392B}" type="presParOf" srcId="{86C739C9-D616-4AD2-9EA4-5F80A90173C7}" destId="{206B0B5C-1B0C-47AF-8AE2-BB481775AE36}" srcOrd="7" destOrd="0" presId="urn:microsoft.com/office/officeart/2005/8/layout/hierarchy2"/>
    <dgm:cxn modelId="{E6F4DBB5-1018-40DC-84BE-8C6C098245C0}" type="presParOf" srcId="{206B0B5C-1B0C-47AF-8AE2-BB481775AE36}" destId="{93268CEF-4A06-49D8-8BA5-6CA210525AF1}" srcOrd="0" destOrd="0" presId="urn:microsoft.com/office/officeart/2005/8/layout/hierarchy2"/>
    <dgm:cxn modelId="{A768189B-B157-48C4-995D-B60A75DCEEB0}" type="presParOf" srcId="{206B0B5C-1B0C-47AF-8AE2-BB481775AE36}" destId="{25205643-CBD0-447A-BD32-F29BCF28DD96}" srcOrd="1" destOrd="0" presId="urn:microsoft.com/office/officeart/2005/8/layout/hierarchy2"/>
    <dgm:cxn modelId="{83294E98-1F9F-44DE-91A7-99DF55F75AE3}" type="presParOf" srcId="{D6093BCC-3A93-412D-B9D3-A2E5E152A672}" destId="{4017B4CB-13FA-4CEE-87A6-86C4BF094438}" srcOrd="2" destOrd="0" presId="urn:microsoft.com/office/officeart/2005/8/layout/hierarchy2"/>
    <dgm:cxn modelId="{C390D44E-0283-43EE-B7C1-BA34B9290ABC}" type="presParOf" srcId="{4017B4CB-13FA-4CEE-87A6-86C4BF094438}" destId="{A503EFD4-E169-4F9A-A881-FDF0BBB6912C}" srcOrd="0" destOrd="0" presId="urn:microsoft.com/office/officeart/2005/8/layout/hierarchy2"/>
    <dgm:cxn modelId="{D15B43F8-7C0B-4EF8-AF55-A84D18F3ABCA}" type="presParOf" srcId="{D6093BCC-3A93-412D-B9D3-A2E5E152A672}" destId="{E4D2507D-9B36-4CDC-AE2F-EC5C5A3B172D}" srcOrd="3" destOrd="0" presId="urn:microsoft.com/office/officeart/2005/8/layout/hierarchy2"/>
    <dgm:cxn modelId="{A7E84328-5B6A-42D2-BC7C-CC6D40139BB6}" type="presParOf" srcId="{E4D2507D-9B36-4CDC-AE2F-EC5C5A3B172D}" destId="{E996BA45-32A6-4201-AD4C-C655A7DD43A5}" srcOrd="0" destOrd="0" presId="urn:microsoft.com/office/officeart/2005/8/layout/hierarchy2"/>
    <dgm:cxn modelId="{2B8615D3-D306-4EE5-8317-CF2BF722BC8B}" type="presParOf" srcId="{E4D2507D-9B36-4CDC-AE2F-EC5C5A3B172D}" destId="{434B55B7-3217-42F0-AE1F-EC2918581D11}" srcOrd="1" destOrd="0" presId="urn:microsoft.com/office/officeart/2005/8/layout/hierarchy2"/>
    <dgm:cxn modelId="{AE138FA0-2842-44E5-B1E7-EF0F42E6DCEB}" type="presParOf" srcId="{434B55B7-3217-42F0-AE1F-EC2918581D11}" destId="{C9941F8B-284E-41A1-BAD5-956084D9A533}" srcOrd="0" destOrd="0" presId="urn:microsoft.com/office/officeart/2005/8/layout/hierarchy2"/>
    <dgm:cxn modelId="{EA21072C-ED36-4130-ACFC-8ED82E3C8784}" type="presParOf" srcId="{C9941F8B-284E-41A1-BAD5-956084D9A533}" destId="{26444C84-D5B8-448C-B08B-919A0E2AE8B4}" srcOrd="0" destOrd="0" presId="urn:microsoft.com/office/officeart/2005/8/layout/hierarchy2"/>
    <dgm:cxn modelId="{53E0382D-75F9-4533-8C76-3590B1B2DF5C}" type="presParOf" srcId="{434B55B7-3217-42F0-AE1F-EC2918581D11}" destId="{F87FAC8B-CFB1-4054-BB32-94575CF14930}" srcOrd="1" destOrd="0" presId="urn:microsoft.com/office/officeart/2005/8/layout/hierarchy2"/>
    <dgm:cxn modelId="{770DAB2F-2A50-4122-940B-3B3857F96224}" type="presParOf" srcId="{F87FAC8B-CFB1-4054-BB32-94575CF14930}" destId="{1819217F-F899-4E9B-B851-D67ADA852EE1}" srcOrd="0" destOrd="0" presId="urn:microsoft.com/office/officeart/2005/8/layout/hierarchy2"/>
    <dgm:cxn modelId="{132517E7-5DD8-4C15-B66E-CA3E6A0E6CB7}" type="presParOf" srcId="{F87FAC8B-CFB1-4054-BB32-94575CF14930}" destId="{6114B86B-2290-45FC-900B-7179ED1A97BC}" srcOrd="1" destOrd="0" presId="urn:microsoft.com/office/officeart/2005/8/layout/hierarchy2"/>
    <dgm:cxn modelId="{4F8C1143-0808-4542-AF11-21E703022692}" type="presParOf" srcId="{D6093BCC-3A93-412D-B9D3-A2E5E152A672}" destId="{94CA697C-5170-489B-9B0E-D80657A5DB88}" srcOrd="4" destOrd="0" presId="urn:microsoft.com/office/officeart/2005/8/layout/hierarchy2"/>
    <dgm:cxn modelId="{F44367BE-E00B-4A7F-9B0F-63026D68E86C}" type="presParOf" srcId="{94CA697C-5170-489B-9B0E-D80657A5DB88}" destId="{4F2465F2-B2BB-4280-BCB5-758C2B6F6073}" srcOrd="0" destOrd="0" presId="urn:microsoft.com/office/officeart/2005/8/layout/hierarchy2"/>
    <dgm:cxn modelId="{48B20941-CB8E-49FE-9DEB-777938AA07CE}" type="presParOf" srcId="{D6093BCC-3A93-412D-B9D3-A2E5E152A672}" destId="{57C033ED-6EF2-4FA9-A1B4-CD695F71F386}" srcOrd="5" destOrd="0" presId="urn:microsoft.com/office/officeart/2005/8/layout/hierarchy2"/>
    <dgm:cxn modelId="{B7C695AE-4DF4-4C6D-90CA-D64D0BB6CACC}" type="presParOf" srcId="{57C033ED-6EF2-4FA9-A1B4-CD695F71F386}" destId="{11F21DE1-F352-4BEA-B60D-AEA350B9B9EC}" srcOrd="0" destOrd="0" presId="urn:microsoft.com/office/officeart/2005/8/layout/hierarchy2"/>
    <dgm:cxn modelId="{931FF3AF-7610-4140-9A96-7BD350F35CCF}" type="presParOf" srcId="{57C033ED-6EF2-4FA9-A1B4-CD695F71F386}" destId="{D5FE3E5D-EBF6-47BA-8EFC-168A85E13C6E}" srcOrd="1" destOrd="0" presId="urn:microsoft.com/office/officeart/2005/8/layout/hierarchy2"/>
    <dgm:cxn modelId="{7683CF91-DC07-4329-BAE9-2DE1678AED8B}" type="presParOf" srcId="{D5FE3E5D-EBF6-47BA-8EFC-168A85E13C6E}" destId="{23F00272-CE8B-4771-9410-A5250F3E02DE}" srcOrd="0" destOrd="0" presId="urn:microsoft.com/office/officeart/2005/8/layout/hierarchy2"/>
    <dgm:cxn modelId="{AC03AED2-8CC3-4B94-8607-B73B297EB00C}" type="presParOf" srcId="{23F00272-CE8B-4771-9410-A5250F3E02DE}" destId="{ACBEA75C-92CC-4734-812E-917F3A7ADA9A}" srcOrd="0" destOrd="0" presId="urn:microsoft.com/office/officeart/2005/8/layout/hierarchy2"/>
    <dgm:cxn modelId="{8E924848-22C6-4E7A-B773-CF88352F5F00}" type="presParOf" srcId="{D5FE3E5D-EBF6-47BA-8EFC-168A85E13C6E}" destId="{3685B8FC-D3FE-4ACB-B918-6BA6BA84ADB1}" srcOrd="1" destOrd="0" presId="urn:microsoft.com/office/officeart/2005/8/layout/hierarchy2"/>
    <dgm:cxn modelId="{CD2FA150-D60B-4CF9-A837-984E678628B3}" type="presParOf" srcId="{3685B8FC-D3FE-4ACB-B918-6BA6BA84ADB1}" destId="{1EA35810-2017-4754-8C4C-45C2EE3936F4}" srcOrd="0" destOrd="0" presId="urn:microsoft.com/office/officeart/2005/8/layout/hierarchy2"/>
    <dgm:cxn modelId="{2C5BAE0C-B2E2-43A3-BABE-1EE6DF3A198A}" type="presParOf" srcId="{3685B8FC-D3FE-4ACB-B918-6BA6BA84ADB1}" destId="{08BA144B-77BA-4A33-94AD-ABB1464056B6}" srcOrd="1" destOrd="0" presId="urn:microsoft.com/office/officeart/2005/8/layout/hierarchy2"/>
    <dgm:cxn modelId="{BAEFBE5A-4CFD-4213-9F59-3806D00CE2E4}" type="presParOf" srcId="{ECB0607E-A8B1-4260-AFA3-EB2FC0FF71F2}" destId="{31BA6E13-FF43-414B-84B4-E9ADEF41CA73}" srcOrd="2" destOrd="0" presId="urn:microsoft.com/office/officeart/2005/8/layout/hierarchy2"/>
    <dgm:cxn modelId="{9E4ECA1B-EE49-4229-96CA-DEC2E6D452FA}" type="presParOf" srcId="{31BA6E13-FF43-414B-84B4-E9ADEF41CA73}" destId="{1EBE968B-0533-42EB-ADB7-8FE88CADF498}" srcOrd="0" destOrd="0" presId="urn:microsoft.com/office/officeart/2005/8/layout/hierarchy2"/>
    <dgm:cxn modelId="{29004464-3F4B-424E-8925-33C530C7F94E}" type="presParOf" srcId="{ECB0607E-A8B1-4260-AFA3-EB2FC0FF71F2}" destId="{C494AA5C-0649-49B0-895C-BD9C3D540AE1}" srcOrd="3" destOrd="0" presId="urn:microsoft.com/office/officeart/2005/8/layout/hierarchy2"/>
    <dgm:cxn modelId="{57A868E1-2392-4A5C-A520-5AADA16E2509}" type="presParOf" srcId="{C494AA5C-0649-49B0-895C-BD9C3D540AE1}" destId="{1A56D42B-F81B-4172-9293-E94947F4D3C9}" srcOrd="0" destOrd="0" presId="urn:microsoft.com/office/officeart/2005/8/layout/hierarchy2"/>
    <dgm:cxn modelId="{C8DAAD1B-A913-49D7-B2FB-13CF9225D8BD}" type="presParOf" srcId="{C494AA5C-0649-49B0-895C-BD9C3D540AE1}" destId="{1A78FEA5-EB23-43E0-B711-54E1F5EE8C91}" srcOrd="1" destOrd="0" presId="urn:microsoft.com/office/officeart/2005/8/layout/hierarchy2"/>
    <dgm:cxn modelId="{33CEDCF2-D653-4FA7-8C84-42BC49A77BC3}" type="presParOf" srcId="{ECB0607E-A8B1-4260-AFA3-EB2FC0FF71F2}" destId="{311A3FEB-BCE3-4A65-9BA9-1849BD99120C}" srcOrd="4" destOrd="0" presId="urn:microsoft.com/office/officeart/2005/8/layout/hierarchy2"/>
    <dgm:cxn modelId="{57CCC4A0-1E52-47CB-ABEE-6B1800373A99}" type="presParOf" srcId="{311A3FEB-BCE3-4A65-9BA9-1849BD99120C}" destId="{C0210DAB-8B8E-481C-B41F-0AADD2C8A151}" srcOrd="0" destOrd="0" presId="urn:microsoft.com/office/officeart/2005/8/layout/hierarchy2"/>
    <dgm:cxn modelId="{4E63A0B0-6308-4D02-B1B3-A92A077E1211}" type="presParOf" srcId="{ECB0607E-A8B1-4260-AFA3-EB2FC0FF71F2}" destId="{533712DC-A93E-4523-AB73-77AEF8B05FD0}" srcOrd="5" destOrd="0" presId="urn:microsoft.com/office/officeart/2005/8/layout/hierarchy2"/>
    <dgm:cxn modelId="{124897DD-0CE5-4A66-B813-FF5C19FB4E8D}" type="presParOf" srcId="{533712DC-A93E-4523-AB73-77AEF8B05FD0}" destId="{D55FD244-6EA0-4486-8E11-17A901458AED}" srcOrd="0" destOrd="0" presId="urn:microsoft.com/office/officeart/2005/8/layout/hierarchy2"/>
    <dgm:cxn modelId="{F5393C3F-B0B9-4169-97F7-EF44093CB58D}" type="presParOf" srcId="{533712DC-A93E-4523-AB73-77AEF8B05FD0}" destId="{DB469AB8-3360-4B6E-979A-5BC4D480485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2A041-09CC-498C-8077-7AA98CCACC69}">
      <dsp:nvSpPr>
        <dsp:cNvPr id="0" name=""/>
        <dsp:cNvSpPr/>
      </dsp:nvSpPr>
      <dsp:spPr>
        <a:xfrm>
          <a:off x="4042" y="2551231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DiaryProject</a:t>
          </a:r>
          <a:endParaRPr lang="ko-KR" altLang="en-US" sz="800" kern="12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15786" y="2562975"/>
        <a:ext cx="778449" cy="377480"/>
      </dsp:txXfrm>
    </dsp:sp>
    <dsp:sp modelId="{4C441A43-DA9A-4E82-9F7C-89AC55AACB30}">
      <dsp:nvSpPr>
        <dsp:cNvPr id="0" name=""/>
        <dsp:cNvSpPr/>
      </dsp:nvSpPr>
      <dsp:spPr>
        <a:xfrm rot="18289469">
          <a:off x="685510" y="2512864"/>
          <a:ext cx="561714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561714" y="82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952324" y="2507115"/>
        <a:ext cx="28085" cy="28085"/>
      </dsp:txXfrm>
    </dsp:sp>
    <dsp:sp modelId="{90CF2349-6BC2-4CC2-8685-A4A7BA94C1FD}">
      <dsp:nvSpPr>
        <dsp:cNvPr id="0" name=""/>
        <dsp:cNvSpPr/>
      </dsp:nvSpPr>
      <dsp:spPr>
        <a:xfrm>
          <a:off x="1126755" y="2090117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src</a:t>
          </a:r>
          <a:endParaRPr lang="ko-KR" altLang="en-US" sz="800" kern="12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1138499" y="2101861"/>
        <a:ext cx="778449" cy="377480"/>
      </dsp:txXfrm>
    </dsp:sp>
    <dsp:sp modelId="{92F9C518-12CC-46BC-9D44-01AE8CC9E065}">
      <dsp:nvSpPr>
        <dsp:cNvPr id="0" name=""/>
        <dsp:cNvSpPr/>
      </dsp:nvSpPr>
      <dsp:spPr>
        <a:xfrm rot="18289469">
          <a:off x="1808223" y="2051749"/>
          <a:ext cx="561714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561714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2075038" y="2046001"/>
        <a:ext cx="28085" cy="28085"/>
      </dsp:txXfrm>
    </dsp:sp>
    <dsp:sp modelId="{266ED425-7C16-4E09-92DD-60678708E79A}">
      <dsp:nvSpPr>
        <dsp:cNvPr id="0" name=""/>
        <dsp:cNvSpPr/>
      </dsp:nvSpPr>
      <dsp:spPr>
        <a:xfrm>
          <a:off x="2249468" y="1629002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com.diary</a:t>
          </a:r>
          <a:endParaRPr lang="en-US" altLang="ko-KR" sz="800" kern="1200" dirty="0" smtClean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2261212" y="1640746"/>
        <a:ext cx="778449" cy="377480"/>
      </dsp:txXfrm>
    </dsp:sp>
    <dsp:sp modelId="{689CAAF3-E9CB-4A43-AA87-72D50516BA24}">
      <dsp:nvSpPr>
        <dsp:cNvPr id="0" name=""/>
        <dsp:cNvSpPr/>
      </dsp:nvSpPr>
      <dsp:spPr>
        <a:xfrm>
          <a:off x="3051406" y="1821192"/>
          <a:ext cx="320775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320775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3203774" y="1821467"/>
        <a:ext cx="16038" cy="16038"/>
      </dsp:txXfrm>
    </dsp:sp>
    <dsp:sp modelId="{A3AE66DA-7548-404D-89CE-FFA262EB06C1}">
      <dsp:nvSpPr>
        <dsp:cNvPr id="0" name=""/>
        <dsp:cNvSpPr/>
      </dsp:nvSpPr>
      <dsp:spPr>
        <a:xfrm>
          <a:off x="3372181" y="1629002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b="1" kern="1200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Main.java</a:t>
          </a:r>
        </a:p>
      </dsp:txBody>
      <dsp:txXfrm>
        <a:off x="3383925" y="1640746"/>
        <a:ext cx="778449" cy="377480"/>
      </dsp:txXfrm>
    </dsp:sp>
    <dsp:sp modelId="{712A1B50-7139-41D2-9672-26454A74EEC1}">
      <dsp:nvSpPr>
        <dsp:cNvPr id="0" name=""/>
        <dsp:cNvSpPr/>
      </dsp:nvSpPr>
      <dsp:spPr>
        <a:xfrm rot="17692822">
          <a:off x="3953289" y="1475356"/>
          <a:ext cx="762434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762434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4315446" y="1464590"/>
        <a:ext cx="38121" cy="38121"/>
      </dsp:txXfrm>
    </dsp:sp>
    <dsp:sp modelId="{7EE75E45-C5C8-4BAE-A6B7-2E84E38E2986}">
      <dsp:nvSpPr>
        <dsp:cNvPr id="0" name=""/>
        <dsp:cNvSpPr/>
      </dsp:nvSpPr>
      <dsp:spPr>
        <a:xfrm>
          <a:off x="4494894" y="937331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b="1" kern="1200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Card.java</a:t>
          </a:r>
        </a:p>
      </dsp:txBody>
      <dsp:txXfrm>
        <a:off x="4506638" y="949075"/>
        <a:ext cx="778449" cy="377480"/>
      </dsp:txXfrm>
    </dsp:sp>
    <dsp:sp modelId="{1300634F-9AC9-47EE-9629-186A88498B8C}">
      <dsp:nvSpPr>
        <dsp:cNvPr id="0" name=""/>
        <dsp:cNvSpPr/>
      </dsp:nvSpPr>
      <dsp:spPr>
        <a:xfrm rot="19457599">
          <a:off x="4136989" y="1705914"/>
          <a:ext cx="395035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395035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4324631" y="1704332"/>
        <a:ext cx="19751" cy="19751"/>
      </dsp:txXfrm>
    </dsp:sp>
    <dsp:sp modelId="{28F20E3F-5F22-441C-99B6-9A03F0320193}">
      <dsp:nvSpPr>
        <dsp:cNvPr id="0" name=""/>
        <dsp:cNvSpPr/>
      </dsp:nvSpPr>
      <dsp:spPr>
        <a:xfrm>
          <a:off x="4494894" y="1398445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b="1" kern="1200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Directory.java</a:t>
          </a:r>
        </a:p>
      </dsp:txBody>
      <dsp:txXfrm>
        <a:off x="4506638" y="1410189"/>
        <a:ext cx="778449" cy="377480"/>
      </dsp:txXfrm>
    </dsp:sp>
    <dsp:sp modelId="{2F52E1A1-1C82-4513-8BD5-56DBC689D434}">
      <dsp:nvSpPr>
        <dsp:cNvPr id="0" name=""/>
        <dsp:cNvSpPr/>
      </dsp:nvSpPr>
      <dsp:spPr>
        <a:xfrm rot="2142401">
          <a:off x="4136989" y="1936471"/>
          <a:ext cx="395035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395035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4324631" y="1934889"/>
        <a:ext cx="19751" cy="19751"/>
      </dsp:txXfrm>
    </dsp:sp>
    <dsp:sp modelId="{90530682-5E03-4C31-B555-60DFFAF4A1E4}">
      <dsp:nvSpPr>
        <dsp:cNvPr id="0" name=""/>
        <dsp:cNvSpPr/>
      </dsp:nvSpPr>
      <dsp:spPr>
        <a:xfrm>
          <a:off x="4494894" y="1859559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b="1" kern="1200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Search.java</a:t>
          </a:r>
        </a:p>
      </dsp:txBody>
      <dsp:txXfrm>
        <a:off x="4506638" y="1871303"/>
        <a:ext cx="778449" cy="377480"/>
      </dsp:txXfrm>
    </dsp:sp>
    <dsp:sp modelId="{A8B8D8A7-3D9C-4BE3-A2FD-84EB79A55573}">
      <dsp:nvSpPr>
        <dsp:cNvPr id="0" name=""/>
        <dsp:cNvSpPr/>
      </dsp:nvSpPr>
      <dsp:spPr>
        <a:xfrm>
          <a:off x="5296832" y="2051749"/>
          <a:ext cx="320775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320775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5449200" y="2052025"/>
        <a:ext cx="16038" cy="16038"/>
      </dsp:txXfrm>
    </dsp:sp>
    <dsp:sp modelId="{D94F5085-8DB4-4BD4-BC01-8BE704296933}">
      <dsp:nvSpPr>
        <dsp:cNvPr id="0" name=""/>
        <dsp:cNvSpPr/>
      </dsp:nvSpPr>
      <dsp:spPr>
        <a:xfrm>
          <a:off x="5617607" y="1859559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b="1" kern="1200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Regist.java</a:t>
          </a:r>
        </a:p>
      </dsp:txBody>
      <dsp:txXfrm>
        <a:off x="5629351" y="1871303"/>
        <a:ext cx="778449" cy="377480"/>
      </dsp:txXfrm>
    </dsp:sp>
    <dsp:sp modelId="{463DDEFB-79DD-408B-B0DF-BF6C376B9836}">
      <dsp:nvSpPr>
        <dsp:cNvPr id="0" name=""/>
        <dsp:cNvSpPr/>
      </dsp:nvSpPr>
      <dsp:spPr>
        <a:xfrm rot="3907178">
          <a:off x="3953289" y="2167028"/>
          <a:ext cx="762434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762434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4315446" y="2156262"/>
        <a:ext cx="38121" cy="38121"/>
      </dsp:txXfrm>
    </dsp:sp>
    <dsp:sp modelId="{93268CEF-4A06-49D8-8BA5-6CA210525AF1}">
      <dsp:nvSpPr>
        <dsp:cNvPr id="0" name=""/>
        <dsp:cNvSpPr/>
      </dsp:nvSpPr>
      <dsp:spPr>
        <a:xfrm>
          <a:off x="4494894" y="2320674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b="1" kern="1200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Note.java</a:t>
          </a:r>
        </a:p>
      </dsp:txBody>
      <dsp:txXfrm>
        <a:off x="4506638" y="2332418"/>
        <a:ext cx="778449" cy="377480"/>
      </dsp:txXfrm>
    </dsp:sp>
    <dsp:sp modelId="{4017B4CB-13FA-4CEE-87A6-86C4BF094438}">
      <dsp:nvSpPr>
        <dsp:cNvPr id="0" name=""/>
        <dsp:cNvSpPr/>
      </dsp:nvSpPr>
      <dsp:spPr>
        <a:xfrm>
          <a:off x="1928693" y="2282306"/>
          <a:ext cx="320775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320775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2081061" y="2282582"/>
        <a:ext cx="16038" cy="16038"/>
      </dsp:txXfrm>
    </dsp:sp>
    <dsp:sp modelId="{E996BA45-32A6-4201-AD4C-C655A7DD43A5}">
      <dsp:nvSpPr>
        <dsp:cNvPr id="0" name=""/>
        <dsp:cNvSpPr/>
      </dsp:nvSpPr>
      <dsp:spPr>
        <a:xfrm>
          <a:off x="2249468" y="2090117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com.diary.util</a:t>
          </a:r>
          <a:endParaRPr lang="ko-KR" altLang="en-US" sz="800" kern="12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2261212" y="2101861"/>
        <a:ext cx="778449" cy="377480"/>
      </dsp:txXfrm>
    </dsp:sp>
    <dsp:sp modelId="{C9941F8B-284E-41A1-BAD5-956084D9A533}">
      <dsp:nvSpPr>
        <dsp:cNvPr id="0" name=""/>
        <dsp:cNvSpPr/>
      </dsp:nvSpPr>
      <dsp:spPr>
        <a:xfrm>
          <a:off x="3051406" y="2282306"/>
          <a:ext cx="320775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320775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3203774" y="2282582"/>
        <a:ext cx="16038" cy="16038"/>
      </dsp:txXfrm>
    </dsp:sp>
    <dsp:sp modelId="{1819217F-F899-4E9B-B851-D67ADA852EE1}">
      <dsp:nvSpPr>
        <dsp:cNvPr id="0" name=""/>
        <dsp:cNvSpPr/>
      </dsp:nvSpPr>
      <dsp:spPr>
        <a:xfrm>
          <a:off x="3372181" y="2090117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b="1" kern="1200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Connection</a:t>
          </a:r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b="1" kern="1200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Manager.java</a:t>
          </a:r>
          <a:endParaRPr lang="ko-KR" altLang="en-US" sz="700" b="1" kern="1200" dirty="0">
            <a:solidFill>
              <a:srgbClr val="FFFF00"/>
            </a:solidFill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3383925" y="2101861"/>
        <a:ext cx="778449" cy="377480"/>
      </dsp:txXfrm>
    </dsp:sp>
    <dsp:sp modelId="{94CA697C-5170-489B-9B0E-D80657A5DB88}">
      <dsp:nvSpPr>
        <dsp:cNvPr id="0" name=""/>
        <dsp:cNvSpPr/>
      </dsp:nvSpPr>
      <dsp:spPr>
        <a:xfrm rot="3310531">
          <a:off x="1808223" y="2512864"/>
          <a:ext cx="561714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561714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2075038" y="2507115"/>
        <a:ext cx="28085" cy="28085"/>
      </dsp:txXfrm>
    </dsp:sp>
    <dsp:sp modelId="{11F21DE1-F352-4BEA-B60D-AEA350B9B9EC}">
      <dsp:nvSpPr>
        <dsp:cNvPr id="0" name=""/>
        <dsp:cNvSpPr/>
      </dsp:nvSpPr>
      <dsp:spPr>
        <a:xfrm>
          <a:off x="2249468" y="2551231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com.diary.db</a:t>
          </a:r>
          <a:endParaRPr lang="ko-KR" altLang="en-US" sz="800" kern="12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2261212" y="2562975"/>
        <a:ext cx="778449" cy="377480"/>
      </dsp:txXfrm>
    </dsp:sp>
    <dsp:sp modelId="{23F00272-CE8B-4771-9410-A5250F3E02DE}">
      <dsp:nvSpPr>
        <dsp:cNvPr id="0" name=""/>
        <dsp:cNvSpPr/>
      </dsp:nvSpPr>
      <dsp:spPr>
        <a:xfrm>
          <a:off x="3051406" y="2743421"/>
          <a:ext cx="320775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320775" y="829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3203774" y="2743696"/>
        <a:ext cx="16038" cy="16038"/>
      </dsp:txXfrm>
    </dsp:sp>
    <dsp:sp modelId="{1EA35810-2017-4754-8C4C-45C2EE3936F4}">
      <dsp:nvSpPr>
        <dsp:cNvPr id="0" name=""/>
        <dsp:cNvSpPr/>
      </dsp:nvSpPr>
      <dsp:spPr>
        <a:xfrm>
          <a:off x="3372181" y="2551231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b="1" kern="1200" dirty="0" smtClean="0">
              <a:solidFill>
                <a:srgbClr val="FFFF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StringUtill.java</a:t>
          </a:r>
          <a:endParaRPr lang="ko-KR" altLang="en-US" sz="700" b="1" kern="1200" dirty="0">
            <a:solidFill>
              <a:srgbClr val="FFFF00"/>
            </a:solidFill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3383925" y="2562975"/>
        <a:ext cx="778449" cy="377480"/>
      </dsp:txXfrm>
    </dsp:sp>
    <dsp:sp modelId="{31BA6E13-FF43-414B-84B4-E9ADEF41CA73}">
      <dsp:nvSpPr>
        <dsp:cNvPr id="0" name=""/>
        <dsp:cNvSpPr/>
      </dsp:nvSpPr>
      <dsp:spPr>
        <a:xfrm>
          <a:off x="805980" y="2743421"/>
          <a:ext cx="320775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320775" y="82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8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958348" y="2743696"/>
        <a:ext cx="16038" cy="16038"/>
      </dsp:txXfrm>
    </dsp:sp>
    <dsp:sp modelId="{1A56D42B-F81B-4172-9293-E94947F4D3C9}">
      <dsp:nvSpPr>
        <dsp:cNvPr id="0" name=""/>
        <dsp:cNvSpPr/>
      </dsp:nvSpPr>
      <dsp:spPr>
        <a:xfrm>
          <a:off x="1126755" y="2551231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lib</a:t>
          </a:r>
          <a:endParaRPr lang="ko-KR" altLang="en-US" sz="800" kern="12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1138499" y="2562975"/>
        <a:ext cx="778449" cy="377480"/>
      </dsp:txXfrm>
    </dsp:sp>
    <dsp:sp modelId="{311A3FEB-BCE3-4A65-9BA9-1849BD99120C}">
      <dsp:nvSpPr>
        <dsp:cNvPr id="0" name=""/>
        <dsp:cNvSpPr/>
      </dsp:nvSpPr>
      <dsp:spPr>
        <a:xfrm rot="3310531">
          <a:off x="685510" y="2973978"/>
          <a:ext cx="561714" cy="16589"/>
        </a:xfrm>
        <a:custGeom>
          <a:avLst/>
          <a:gdLst/>
          <a:ahLst/>
          <a:cxnLst/>
          <a:rect l="0" t="0" r="0" b="0"/>
          <a:pathLst>
            <a:path>
              <a:moveTo>
                <a:pt x="0" y="8294"/>
              </a:moveTo>
              <a:lnTo>
                <a:pt x="561714" y="829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952324" y="2968230"/>
        <a:ext cx="28085" cy="28085"/>
      </dsp:txXfrm>
    </dsp:sp>
    <dsp:sp modelId="{D55FD244-6EA0-4486-8E11-17A901458AED}">
      <dsp:nvSpPr>
        <dsp:cNvPr id="0" name=""/>
        <dsp:cNvSpPr/>
      </dsp:nvSpPr>
      <dsp:spPr>
        <a:xfrm>
          <a:off x="1126755" y="3012345"/>
          <a:ext cx="801937" cy="400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800" kern="1200" dirty="0" smtClean="0">
              <a:latin typeface="나눔고딕" panose="020D0604000000000000" pitchFamily="50" charset="-127"/>
              <a:ea typeface="나눔고딕" panose="020D0604000000000000" pitchFamily="50" charset="-127"/>
              <a:cs typeface="Verdana" panose="020B0604030504040204" pitchFamily="34" charset="0"/>
            </a:rPr>
            <a:t>res</a:t>
          </a:r>
          <a:endParaRPr lang="ko-KR" altLang="en-US" sz="800" kern="1200" dirty="0">
            <a:latin typeface="나눔고딕" panose="020D0604000000000000" pitchFamily="50" charset="-127"/>
            <a:ea typeface="나눔고딕" panose="020D0604000000000000" pitchFamily="50" charset="-127"/>
            <a:cs typeface="Verdana" panose="020B0604030504040204" pitchFamily="34" charset="0"/>
          </a:endParaRPr>
        </a:p>
      </dsp:txBody>
      <dsp:txXfrm>
        <a:off x="1138499" y="3024089"/>
        <a:ext cx="778449" cy="377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981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63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977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57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369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58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577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01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298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916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257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865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433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070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6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945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0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3338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84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527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82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354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234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6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73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  <a:t>My</a:t>
            </a:r>
            <a:b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5400" spc="-250" dirty="0" smtClean="0">
                <a:solidFill>
                  <a:schemeClr val="accent4">
                    <a:lumMod val="50000"/>
                  </a:schemeClr>
                </a:solidFill>
              </a:rPr>
              <a:t>Money</a:t>
            </a:r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</a:rPr>
              <a:t>Diary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2019.02.22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개인 프로젝트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권지영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부제목 2"/>
          <p:cNvSpPr txBox="1">
            <a:spLocks/>
          </p:cNvSpPr>
          <p:nvPr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JAVASE </a:t>
            </a:r>
            <a:r>
              <a:rPr lang="en-US" altLang="ko-KR" sz="800" spc="-2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 2019-02-22 </a:t>
            </a: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권지영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프로젝트 목적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대부분의 정보를 등록 기능에서 입력을 학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42020"/>
          <a:stretch/>
        </p:blipFill>
        <p:spPr>
          <a:xfrm>
            <a:off x="326703" y="3042303"/>
            <a:ext cx="4339301" cy="15296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 설계 및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01715" y="3417847"/>
            <a:ext cx="1098001" cy="1068224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246832" y="3418318"/>
            <a:ext cx="1483509" cy="1068224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l="738" r="-1"/>
          <a:stretch/>
        </p:blipFill>
        <p:spPr>
          <a:xfrm>
            <a:off x="5212934" y="3126096"/>
            <a:ext cx="3463418" cy="14202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4416"/>
          <a:stretch/>
        </p:blipFill>
        <p:spPr>
          <a:xfrm>
            <a:off x="4666003" y="3126096"/>
            <a:ext cx="555369" cy="142026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1207" y="3401226"/>
            <a:ext cx="417738" cy="18566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985" y="3629090"/>
            <a:ext cx="447577" cy="17734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9167" y="3877942"/>
            <a:ext cx="378310" cy="1480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050970" y="3417847"/>
            <a:ext cx="5033493" cy="1068224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2050970" y="2827628"/>
            <a:ext cx="5084747" cy="24850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901714" y="2850175"/>
            <a:ext cx="1098000" cy="24850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7165781" y="2850175"/>
            <a:ext cx="1439834" cy="24850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1">
            <a:biLevel thresh="75000"/>
          </a:blip>
          <a:stretch>
            <a:fillRect/>
          </a:stretch>
        </p:blipFill>
        <p:spPr>
          <a:xfrm>
            <a:off x="3200534" y="4572000"/>
            <a:ext cx="2012400" cy="2485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47631" y="5146555"/>
            <a:ext cx="445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finishTime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en-US" altLang="ko-KR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startTime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) * money =total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74290" y="5580326"/>
            <a:ext cx="2281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일한 시간    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*   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시급  </a:t>
            </a:r>
            <a:r>
              <a:rPr lang="en-US" altLang="ko-KR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=     </a:t>
            </a:r>
            <a:r>
              <a:rPr lang="ko-KR" altLang="en-US" sz="11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총 일당</a:t>
            </a:r>
            <a:endParaRPr lang="ko-KR" altLang="en-US" sz="1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DB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설계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82954" y="2548651"/>
            <a:ext cx="617477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738081" y="2548651"/>
            <a:ext cx="1425390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텍스트 입력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72741" y="2548651"/>
            <a:ext cx="949299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 선택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25" y="1631109"/>
            <a:ext cx="7572288" cy="4248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69" y="1657883"/>
            <a:ext cx="5247118" cy="4161803"/>
          </a:xfrm>
          <a:prstGeom prst="rect">
            <a:avLst/>
          </a:prstGeom>
          <a:ln>
            <a:solidFill>
              <a:srgbClr val="1D314E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2" t="21579" r="11028" b="8692"/>
          <a:stretch/>
        </p:blipFill>
        <p:spPr>
          <a:xfrm>
            <a:off x="6751178" y="2290273"/>
            <a:ext cx="2059334" cy="3452501"/>
          </a:xfrm>
          <a:prstGeom prst="rect">
            <a:avLst/>
          </a:prstGeom>
          <a:ln>
            <a:solidFill>
              <a:srgbClr val="1D314E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실제 구현된 화면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25" y="1631109"/>
            <a:ext cx="7572288" cy="4248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69" y="1657883"/>
            <a:ext cx="5247118" cy="4161803"/>
          </a:xfrm>
          <a:prstGeom prst="rect">
            <a:avLst/>
          </a:prstGeom>
          <a:ln>
            <a:solidFill>
              <a:srgbClr val="1D314E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2" t="21579" r="11028" b="8692"/>
          <a:stretch/>
        </p:blipFill>
        <p:spPr>
          <a:xfrm>
            <a:off x="6751178" y="2290273"/>
            <a:ext cx="2059334" cy="3452501"/>
          </a:xfrm>
          <a:prstGeom prst="rect">
            <a:avLst/>
          </a:prstGeom>
          <a:ln>
            <a:solidFill>
              <a:srgbClr val="1D314E"/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3927669" y="2580887"/>
            <a:ext cx="587909" cy="674265"/>
            <a:chOff x="4484739" y="4018643"/>
            <a:chExt cx="587909" cy="674265"/>
          </a:xfrm>
        </p:grpSpPr>
        <p:sp>
          <p:nvSpPr>
            <p:cNvPr id="13" name="타원 12"/>
            <p:cNvSpPr/>
            <p:nvPr/>
          </p:nvSpPr>
          <p:spPr>
            <a:xfrm>
              <a:off x="4484739" y="4018643"/>
              <a:ext cx="153767" cy="153767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6" descr="ë§ì°ì¤ ì»¤ì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39" y="4104999"/>
              <a:ext cx="587909" cy="58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등록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4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8" t="18069" r="9191" b="7289"/>
          <a:stretch/>
        </p:blipFill>
        <p:spPr>
          <a:xfrm>
            <a:off x="2781732" y="1178474"/>
            <a:ext cx="3572142" cy="5118931"/>
          </a:xfrm>
          <a:prstGeom prst="rect">
            <a:avLst/>
          </a:prstGeom>
          <a:ln>
            <a:solidFill>
              <a:srgbClr val="1D314E"/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4342217" y="6079912"/>
            <a:ext cx="441818" cy="506715"/>
            <a:chOff x="4484739" y="4018643"/>
            <a:chExt cx="587909" cy="674265"/>
          </a:xfrm>
        </p:grpSpPr>
        <p:sp>
          <p:nvSpPr>
            <p:cNvPr id="13" name="타원 12"/>
            <p:cNvSpPr/>
            <p:nvPr/>
          </p:nvSpPr>
          <p:spPr>
            <a:xfrm>
              <a:off x="4484739" y="4018643"/>
              <a:ext cx="153767" cy="153767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6" descr="ë§ì°ì¤ ì»¤ì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39" y="4104999"/>
              <a:ext cx="587909" cy="58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등록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8" t="18069" r="9191" b="7289"/>
          <a:stretch/>
        </p:blipFill>
        <p:spPr>
          <a:xfrm>
            <a:off x="604988" y="1719950"/>
            <a:ext cx="3059589" cy="4384434"/>
          </a:xfrm>
          <a:prstGeom prst="rect">
            <a:avLst/>
          </a:prstGeom>
          <a:ln>
            <a:solidFill>
              <a:srgbClr val="1D314E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등록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53401" y="1695478"/>
            <a:ext cx="4782078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입력한 시간을 계산하는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메서드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입력한 시간과 시급을 계산하여 총 금액을 구하는  </a:t>
            </a:r>
            <a:r>
              <a:rPr lang="ko-KR" altLang="en-US" sz="12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메서드</a:t>
            </a:r>
            <a:endParaRPr lang="en-US" altLang="ko-KR" sz="12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282537" y="3165797"/>
            <a:ext cx="81605" cy="81605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282537" y="3439262"/>
            <a:ext cx="81605" cy="81605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282537" y="3687090"/>
            <a:ext cx="81605" cy="81605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103217" y="2277034"/>
            <a:ext cx="81605" cy="81605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등록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50421" y="1623902"/>
            <a:ext cx="1765227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StringUtil</a:t>
            </a:r>
            <a:r>
              <a:rPr lang="en-US" altLang="ko-KR" sz="16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en-US" altLang="ko-KR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class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40873" y="1671006"/>
            <a:ext cx="1464839" cy="2137263"/>
            <a:chOff x="604988" y="1719950"/>
            <a:chExt cx="3059589" cy="43844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8" t="18069" r="9191" b="7289"/>
            <a:stretch/>
          </p:blipFill>
          <p:spPr>
            <a:xfrm>
              <a:off x="604988" y="1719950"/>
              <a:ext cx="3059589" cy="4384434"/>
            </a:xfrm>
            <a:prstGeom prst="rect">
              <a:avLst/>
            </a:prstGeom>
            <a:ln>
              <a:solidFill>
                <a:srgbClr val="1D314E"/>
              </a:solidFill>
            </a:ln>
          </p:spPr>
        </p:pic>
        <p:sp>
          <p:nvSpPr>
            <p:cNvPr id="17" name="타원 16"/>
            <p:cNvSpPr/>
            <p:nvPr/>
          </p:nvSpPr>
          <p:spPr>
            <a:xfrm>
              <a:off x="3282537" y="3165797"/>
              <a:ext cx="81605" cy="81605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3282537" y="3439262"/>
              <a:ext cx="81605" cy="81605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282537" y="3687090"/>
              <a:ext cx="81605" cy="81605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2103217" y="2277034"/>
              <a:ext cx="81605" cy="81605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07" y="2075171"/>
            <a:ext cx="5128704" cy="4023709"/>
          </a:xfrm>
          <a:prstGeom prst="rect">
            <a:avLst/>
          </a:prstGeom>
        </p:spPr>
      </p:pic>
      <p:sp>
        <p:nvSpPr>
          <p:cNvPr id="35" name="타원 34"/>
          <p:cNvSpPr/>
          <p:nvPr/>
        </p:nvSpPr>
        <p:spPr>
          <a:xfrm>
            <a:off x="4713059" y="5387703"/>
            <a:ext cx="81605" cy="81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969290" y="3473445"/>
            <a:ext cx="81605" cy="81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5712917" y="2516317"/>
            <a:ext cx="81605" cy="81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8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등록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50421" y="1623902"/>
            <a:ext cx="386035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일한 시간</a:t>
            </a:r>
            <a:r>
              <a:rPr lang="en-US" altLang="ko-KR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분</a:t>
            </a:r>
            <a:r>
              <a:rPr lang="en-US" altLang="ko-KR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 * </a:t>
            </a:r>
            <a:r>
              <a:rPr lang="ko-KR" altLang="en-US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시급</a:t>
            </a:r>
            <a:r>
              <a:rPr lang="en-US" altLang="ko-KR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</a:t>
            </a:r>
            <a:r>
              <a:rPr lang="ko-KR" altLang="en-US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시급</a:t>
            </a:r>
            <a:r>
              <a:rPr lang="en-US" altLang="ko-KR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/60) =</a:t>
            </a:r>
            <a:r>
              <a:rPr lang="ko-KR" altLang="en-US" sz="16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총 일당</a:t>
            </a:r>
            <a:endParaRPr lang="en-US" altLang="ko-KR" sz="1600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0873" y="1671006"/>
            <a:ext cx="1464839" cy="2137263"/>
            <a:chOff x="604988" y="1719950"/>
            <a:chExt cx="3059589" cy="43844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8" t="18069" r="9191" b="7289"/>
            <a:stretch/>
          </p:blipFill>
          <p:spPr>
            <a:xfrm>
              <a:off x="604988" y="1719950"/>
              <a:ext cx="3059589" cy="4384434"/>
            </a:xfrm>
            <a:prstGeom prst="rect">
              <a:avLst/>
            </a:prstGeom>
            <a:ln>
              <a:solidFill>
                <a:srgbClr val="1D314E"/>
              </a:solidFill>
            </a:ln>
          </p:spPr>
        </p:pic>
        <p:sp>
          <p:nvSpPr>
            <p:cNvPr id="17" name="타원 16"/>
            <p:cNvSpPr/>
            <p:nvPr/>
          </p:nvSpPr>
          <p:spPr>
            <a:xfrm>
              <a:off x="3282537" y="3165797"/>
              <a:ext cx="81605" cy="81605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3282537" y="3439262"/>
              <a:ext cx="81605" cy="81605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282537" y="3687090"/>
              <a:ext cx="81605" cy="81605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2103217" y="2277034"/>
              <a:ext cx="81605" cy="81605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타원 23"/>
          <p:cNvSpPr/>
          <p:nvPr/>
        </p:nvSpPr>
        <p:spPr>
          <a:xfrm>
            <a:off x="5139876" y="5169312"/>
            <a:ext cx="81605" cy="81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819319" y="4861663"/>
            <a:ext cx="81605" cy="81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58894" y="4237821"/>
            <a:ext cx="81605" cy="816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54" y="1982346"/>
            <a:ext cx="6164597" cy="40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9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8" t="18069" r="9191" b="7289"/>
          <a:stretch/>
        </p:blipFill>
        <p:spPr>
          <a:xfrm>
            <a:off x="2781732" y="1178474"/>
            <a:ext cx="3572142" cy="5118931"/>
          </a:xfrm>
          <a:prstGeom prst="rect">
            <a:avLst/>
          </a:prstGeom>
          <a:ln>
            <a:solidFill>
              <a:srgbClr val="1D314E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3" t="10290" r="8705" b="5123"/>
          <a:stretch/>
        </p:blipFill>
        <p:spPr>
          <a:xfrm>
            <a:off x="2781733" y="1178474"/>
            <a:ext cx="3593256" cy="5118931"/>
          </a:xfrm>
          <a:prstGeom prst="rect">
            <a:avLst/>
          </a:prstGeom>
          <a:ln>
            <a:solidFill>
              <a:srgbClr val="1D314E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5346271" y="1811764"/>
            <a:ext cx="587909" cy="674265"/>
            <a:chOff x="4484739" y="4018643"/>
            <a:chExt cx="587909" cy="674265"/>
          </a:xfrm>
        </p:grpSpPr>
        <p:sp>
          <p:nvSpPr>
            <p:cNvPr id="11" name="타원 10"/>
            <p:cNvSpPr/>
            <p:nvPr/>
          </p:nvSpPr>
          <p:spPr>
            <a:xfrm>
              <a:off x="4484739" y="4018643"/>
              <a:ext cx="153767" cy="153767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6" descr="ë§ì°ì¤ ì»¤ì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39" y="4104999"/>
              <a:ext cx="587909" cy="58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등록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2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9" t="13432" r="5545" b="40166"/>
          <a:stretch/>
        </p:blipFill>
        <p:spPr>
          <a:xfrm>
            <a:off x="364803" y="2066392"/>
            <a:ext cx="4394793" cy="3004691"/>
          </a:xfrm>
          <a:prstGeom prst="rect">
            <a:avLst/>
          </a:prstGeom>
          <a:ln>
            <a:solidFill>
              <a:srgbClr val="1D314E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8" t="18069" r="9191" b="40548"/>
          <a:stretch/>
        </p:blipFill>
        <p:spPr>
          <a:xfrm>
            <a:off x="4933934" y="2066393"/>
            <a:ext cx="3781888" cy="3004691"/>
          </a:xfrm>
          <a:prstGeom prst="rect">
            <a:avLst/>
          </a:prstGeom>
          <a:ln>
            <a:solidFill>
              <a:srgbClr val="1D314E"/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3443057" y="4426776"/>
            <a:ext cx="587909" cy="674265"/>
            <a:chOff x="4484739" y="4018643"/>
            <a:chExt cx="587909" cy="674265"/>
          </a:xfrm>
        </p:grpSpPr>
        <p:sp>
          <p:nvSpPr>
            <p:cNvPr id="13" name="타원 12"/>
            <p:cNvSpPr/>
            <p:nvPr/>
          </p:nvSpPr>
          <p:spPr>
            <a:xfrm>
              <a:off x="4484739" y="4018643"/>
              <a:ext cx="153767" cy="153767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6" descr="ë§ì°ì¤ ì»¤ì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39" y="4104999"/>
              <a:ext cx="587909" cy="58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등록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7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6" y="1570503"/>
            <a:ext cx="5995542" cy="4755423"/>
          </a:xfrm>
          <a:prstGeom prst="rect">
            <a:avLst/>
          </a:prstGeom>
          <a:ln>
            <a:solidFill>
              <a:srgbClr val="1D314E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4567803" y="3948214"/>
            <a:ext cx="587909" cy="674265"/>
            <a:chOff x="4484739" y="4018643"/>
            <a:chExt cx="587909" cy="674265"/>
          </a:xfrm>
        </p:grpSpPr>
        <p:sp>
          <p:nvSpPr>
            <p:cNvPr id="3" name="타원 2"/>
            <p:cNvSpPr/>
            <p:nvPr/>
          </p:nvSpPr>
          <p:spPr>
            <a:xfrm>
              <a:off x="4484739" y="4018643"/>
              <a:ext cx="153767" cy="153767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Picture 6" descr="ë§ì°ì¤ ì»¤ì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39" y="4104999"/>
              <a:ext cx="587909" cy="58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상세 내용 보기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52" y="1765785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소개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 설계 및 </a:t>
            </a:r>
            <a:r>
              <a:rPr lang="en-US" altLang="ko-KR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평가 및 시연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cosmeti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6" y="1570503"/>
            <a:ext cx="5995542" cy="4755423"/>
          </a:xfrm>
          <a:prstGeom prst="rect">
            <a:avLst/>
          </a:prstGeom>
          <a:ln>
            <a:solidFill>
              <a:srgbClr val="1D314E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76" y="1570503"/>
            <a:ext cx="5995542" cy="4755423"/>
          </a:xfrm>
          <a:prstGeom prst="rect">
            <a:avLst/>
          </a:prstGeom>
          <a:ln>
            <a:solidFill>
              <a:srgbClr val="1D314E"/>
            </a:solidFill>
          </a:ln>
        </p:spPr>
      </p:pic>
      <p:sp>
        <p:nvSpPr>
          <p:cNvPr id="4" name="AutoShape 2" descr="ë§ì°ì¤ ì»¤ì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상세 내용 보기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0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AutoShape 2" descr="ë§ì°ì¤ ì»¤ì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1" t="11091" r="22737" b="14517"/>
          <a:stretch/>
        </p:blipFill>
        <p:spPr>
          <a:xfrm>
            <a:off x="2807369" y="1281052"/>
            <a:ext cx="3520868" cy="510183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5716236" y="3896935"/>
            <a:ext cx="587909" cy="674265"/>
            <a:chOff x="4484739" y="4018643"/>
            <a:chExt cx="587909" cy="674265"/>
          </a:xfrm>
        </p:grpSpPr>
        <p:sp>
          <p:nvSpPr>
            <p:cNvPr id="13" name="타원 12"/>
            <p:cNvSpPr/>
            <p:nvPr/>
          </p:nvSpPr>
          <p:spPr>
            <a:xfrm>
              <a:off x="4484739" y="4018643"/>
              <a:ext cx="153767" cy="153767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6" descr="ë§ì°ì¤ ì»¤ì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39" y="4104999"/>
              <a:ext cx="587909" cy="58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  <a:r>
              <a:rPr lang="ko-KR" altLang="en-US" sz="8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4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AutoShape 2" descr="ë§ì°ì¤ ì»¤ì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1" t="11091" r="22737" b="14517"/>
          <a:stretch/>
        </p:blipFill>
        <p:spPr>
          <a:xfrm>
            <a:off x="2807369" y="1281052"/>
            <a:ext cx="3520868" cy="5101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4" t="8764" r="18402"/>
          <a:stretch/>
        </p:blipFill>
        <p:spPr>
          <a:xfrm>
            <a:off x="2807369" y="1281052"/>
            <a:ext cx="3520868" cy="504864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051374" y="1390588"/>
            <a:ext cx="587909" cy="674265"/>
            <a:chOff x="4484739" y="4018643"/>
            <a:chExt cx="587909" cy="674265"/>
          </a:xfrm>
        </p:grpSpPr>
        <p:sp>
          <p:nvSpPr>
            <p:cNvPr id="13" name="타원 12"/>
            <p:cNvSpPr/>
            <p:nvPr/>
          </p:nvSpPr>
          <p:spPr>
            <a:xfrm>
              <a:off x="4484739" y="4018643"/>
              <a:ext cx="153767" cy="153767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Picture 6" descr="ë§ì°ì¤ ì»¤ì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39" y="4104999"/>
              <a:ext cx="587909" cy="58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검색 </a:t>
            </a:r>
            <a:r>
              <a:rPr lang="ko-KR" altLang="en-US" sz="8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AutoShape 2" descr="ë§ì°ì¤ ì»¤ì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97108" y="2400185"/>
            <a:ext cx="1607707" cy="2137263"/>
            <a:chOff x="2807369" y="1281052"/>
            <a:chExt cx="3831914" cy="5048641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54" t="8764" r="18402"/>
            <a:stretch/>
          </p:blipFill>
          <p:spPr>
            <a:xfrm>
              <a:off x="2807369" y="1281052"/>
              <a:ext cx="3520868" cy="50486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" name="그룹 10"/>
            <p:cNvGrpSpPr/>
            <p:nvPr/>
          </p:nvGrpSpPr>
          <p:grpSpPr>
            <a:xfrm>
              <a:off x="6051374" y="1390588"/>
              <a:ext cx="587909" cy="674265"/>
              <a:chOff x="4484739" y="4018643"/>
              <a:chExt cx="587909" cy="674265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484739" y="4018643"/>
                <a:ext cx="153767" cy="153767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Picture 6" descr="ë§ì°ì¤ ì»¤ì ìì´ì½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4739" y="4104999"/>
                <a:ext cx="587909" cy="58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TextBox 1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검색 </a:t>
            </a:r>
            <a:r>
              <a:rPr lang="ko-KR" altLang="en-US" sz="8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25664" r="22430" b="57493"/>
          <a:stretch/>
        </p:blipFill>
        <p:spPr>
          <a:xfrm>
            <a:off x="2417474" y="2400185"/>
            <a:ext cx="6242234" cy="581114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17474" y="3468816"/>
            <a:ext cx="346280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to_char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종료시간 칼럼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시작시간 칼럼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컬럼명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like ‘%’|| ? || ‘%’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52849" y="63142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6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AutoShape 2" descr="ë§ì°ì¤ ì»¤ì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7" t="934" r="56916"/>
          <a:stretch/>
        </p:blipFill>
        <p:spPr>
          <a:xfrm>
            <a:off x="2807369" y="1271451"/>
            <a:ext cx="3520868" cy="5116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r="71869" b="76390"/>
          <a:stretch/>
        </p:blipFill>
        <p:spPr>
          <a:xfrm>
            <a:off x="6528986" y="1570503"/>
            <a:ext cx="2102266" cy="71239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3878893" y="1926701"/>
            <a:ext cx="587909" cy="674265"/>
            <a:chOff x="4484739" y="4018643"/>
            <a:chExt cx="587909" cy="674265"/>
          </a:xfrm>
        </p:grpSpPr>
        <p:sp>
          <p:nvSpPr>
            <p:cNvPr id="15" name="타원 14"/>
            <p:cNvSpPr/>
            <p:nvPr/>
          </p:nvSpPr>
          <p:spPr>
            <a:xfrm>
              <a:off x="4484739" y="4018643"/>
              <a:ext cx="153767" cy="153767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6" descr="ë§ì°ì¤ ì»¤ì ìì´ì½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39" y="4104999"/>
              <a:ext cx="587909" cy="587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경로선택 </a:t>
            </a:r>
            <a:r>
              <a:rPr lang="ko-KR" altLang="en-US" sz="8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3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실제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AutoShape 2" descr="ë§ì°ì¤ ì»¤ì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폴더 추가 기능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37017" y="1820840"/>
            <a:ext cx="1947969" cy="27699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 err="1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JTree</a:t>
            </a:r>
            <a:r>
              <a:rPr lang="en-US" altLang="ko-KR" sz="12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 </a:t>
            </a:r>
            <a:r>
              <a:rPr lang="ko-KR" altLang="en-US" sz="1200" b="1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관련 클래스 사용</a:t>
            </a:r>
            <a:endParaRPr lang="en-US" altLang="ko-KR" sz="1200" b="1" dirty="0" smtClean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240" y="2648512"/>
            <a:ext cx="5120647" cy="28882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43" b="3961"/>
          <a:stretch/>
        </p:blipFill>
        <p:spPr>
          <a:xfrm>
            <a:off x="3479240" y="2184347"/>
            <a:ext cx="3140023" cy="30953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884627" y="2651441"/>
            <a:ext cx="2102268" cy="2259391"/>
            <a:chOff x="796496" y="2553613"/>
            <a:chExt cx="2102268" cy="225939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36" r="71376" b="65585"/>
            <a:stretch/>
          </p:blipFill>
          <p:spPr>
            <a:xfrm>
              <a:off x="796496" y="2553613"/>
              <a:ext cx="2102267" cy="121041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111" r="71376"/>
            <a:stretch/>
          </p:blipFill>
          <p:spPr>
            <a:xfrm>
              <a:off x="796497" y="3764025"/>
              <a:ext cx="2102267" cy="750792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8" name="그룹 17"/>
            <p:cNvGrpSpPr/>
            <p:nvPr/>
          </p:nvGrpSpPr>
          <p:grpSpPr>
            <a:xfrm>
              <a:off x="1649853" y="4348111"/>
              <a:ext cx="395553" cy="464893"/>
              <a:chOff x="4484739" y="4018643"/>
              <a:chExt cx="587909" cy="674265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4484739" y="4018643"/>
                <a:ext cx="153767" cy="153767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Picture 6" descr="ë§ì°ì¤ ì»¤ì ìì´ì½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4739" y="4104999"/>
                <a:ext cx="587909" cy="58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5" name="직사각형 24"/>
            <p:cNvSpPr/>
            <p:nvPr/>
          </p:nvSpPr>
          <p:spPr>
            <a:xfrm>
              <a:off x="796496" y="2553613"/>
              <a:ext cx="2102267" cy="196120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001595" y="3265327"/>
              <a:ext cx="1692067" cy="883595"/>
              <a:chOff x="948583" y="3357561"/>
              <a:chExt cx="1914258" cy="1001264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39" t="43512" r="39626" b="43051"/>
              <a:stretch/>
            </p:blipFill>
            <p:spPr>
              <a:xfrm>
                <a:off x="948583" y="3357561"/>
                <a:ext cx="1914258" cy="87167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15" name="그룹 14"/>
              <p:cNvGrpSpPr/>
              <p:nvPr/>
            </p:nvGrpSpPr>
            <p:grpSpPr>
              <a:xfrm>
                <a:off x="1737614" y="4030411"/>
                <a:ext cx="290414" cy="328414"/>
                <a:chOff x="4484739" y="4018643"/>
                <a:chExt cx="290414" cy="328414"/>
              </a:xfrm>
            </p:grpSpPr>
            <p:sp>
              <p:nvSpPr>
                <p:cNvPr id="16" name="타원 15"/>
                <p:cNvSpPr/>
                <p:nvPr/>
              </p:nvSpPr>
              <p:spPr>
                <a:xfrm>
                  <a:off x="4484739" y="4018643"/>
                  <a:ext cx="153767" cy="153767"/>
                </a:xfrm>
                <a:prstGeom prst="ellipse">
                  <a:avLst/>
                </a:prstGeom>
                <a:solidFill>
                  <a:schemeClr val="accent2">
                    <a:alpha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" name="Picture 6" descr="ë§ì°ì¤ ì»¤ì ìì´ì½ pngì ëí ì´ë¯¸ì§ ê²ìê²°ê³¼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23413" y="4095314"/>
                  <a:ext cx="251740" cy="2517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클래스 관계도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Main class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메인 클래스 아래에 영역별 클래스 생성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탐색기 영역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검색 영역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상세보기 영역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610904829"/>
              </p:ext>
            </p:extLst>
          </p:nvPr>
        </p:nvGraphicFramePr>
        <p:xfrm>
          <a:off x="1847631" y="1554498"/>
          <a:ext cx="6423588" cy="4350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산출물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2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평가 및 시연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</a:rPr>
              <a:t>느낀점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팀 프로젝트 </a:t>
            </a: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&amp; 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개인 프로젝트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새로운 것을 찾고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적용했다기 보다는 배웠던 것을 익숙하게 익히는 방향으로 진행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화면구현과 기본적인 레이아웃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설계와 </a:t>
            </a:r>
            <a:r>
              <a:rPr lang="ko-KR" altLang="en-US" sz="12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쿼리문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작성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Getter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와 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setter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New, </a:t>
            </a:r>
            <a:r>
              <a:rPr lang="ko-KR" altLang="en-US" sz="12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레퍼런스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참조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259795" y="3396371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새로운 클래스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외부 라이브러리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소켓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1200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json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채팅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처음 보는 클래스의 사용법 및 적용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날짜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금액 계산 등 일상적 데이터 가공논리</a:t>
            </a:r>
            <a:endParaRPr lang="en-US" altLang="ko-KR" sz="1200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653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  <p:sp>
        <p:nvSpPr>
          <p:cNvPr id="9" name="부제목 2"/>
          <p:cNvSpPr txBox="1">
            <a:spLocks/>
          </p:cNvSpPr>
          <p:nvPr/>
        </p:nvSpPr>
        <p:spPr>
          <a:xfrm>
            <a:off x="231054" y="6410326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JAVASE 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 2019-02-22 </a:t>
            </a: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권지영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소개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Java GUI Program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 err="1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JavaSE</a:t>
            </a:r>
            <a:r>
              <a:rPr lang="en-US" altLang="ko-KR" sz="1200" b="1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학습 후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스윙과 컴포넌트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데이터베이스를 활용하여 자유주제로 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GUI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프로그램을 제작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화면설계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DB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설계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개발 등 순차적으로 프로젝트를 진행할 것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현실적으로 스스로 구현이 가능한 프로그램을 제작할 것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개발과정을 통해 기초적인 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GUI Programing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에 숙달 될 것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marL="0" indent="180975"/>
            <a:r>
              <a:rPr lang="ko-KR" altLang="en-US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평소에 필요를 느꼈던 문제를 해결하는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프로그램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Development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개발환경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Eclipse IDE 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/ Oracle / Java </a:t>
            </a:r>
          </a:p>
          <a:p>
            <a:pPr marL="0" indent="0">
              <a:buFont typeface="Arial" pitchFamily="34" charset="0"/>
              <a:buNone/>
            </a:pP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03" y="2511020"/>
            <a:ext cx="541573" cy="5577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037" y="2717428"/>
            <a:ext cx="417753" cy="9399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451" y="2364301"/>
            <a:ext cx="525209" cy="75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6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간편한 나만의 일</a:t>
            </a:r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ko-KR" altLang="en-US" sz="4000" b="1" spc="-150" dirty="0" err="1" smtClean="0">
                <a:solidFill>
                  <a:schemeClr val="accent4">
                    <a:lumMod val="50000"/>
                  </a:schemeClr>
                </a:solidFill>
              </a:rPr>
              <a:t>기록장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SNS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처럼 카드로 일정과 내역을 관리하는 간편한 메모 프로그램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다이어리를 쓰듯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한 프레임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적은 화면전환의 설계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사진과 메모</a:t>
            </a:r>
            <a:r>
              <a:rPr lang="en-US" altLang="ko-KR" sz="1200" dirty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기능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검색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자동 계산 등의 편리한 기능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핵심적인 기능부터 구현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 설계 및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 설계 및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주제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비정기적인 활동과 수입을 기록하는 활동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수입 관리 프로그램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거래처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내 정보 등록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계약서 생성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활동 및 수입 기록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조회 및 관리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631" y="3256609"/>
            <a:ext cx="4176562" cy="23746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837" y="3256609"/>
            <a:ext cx="2621089" cy="23746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 설계 및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기획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95" y="1631109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주제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비정기적인 활동과 수입을 기록하는 활동</a:t>
            </a:r>
            <a:r>
              <a:rPr lang="en-US" altLang="ko-KR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수입 관리 프로그램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259795" y="2276872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80975"/>
            <a:r>
              <a:rPr lang="ko-KR" altLang="en-US" sz="1200" strike="sngStrike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거래처</a:t>
            </a:r>
            <a:r>
              <a:rPr lang="en-US" altLang="ko-KR" sz="1200" strike="sngStrike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strike="sngStrike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내 정보 등록</a:t>
            </a:r>
            <a:endParaRPr lang="en-US" altLang="ko-KR" sz="1200" strike="sngStrike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strike="sngStrike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계약서 생성</a:t>
            </a:r>
            <a:endParaRPr lang="en-US" altLang="ko-KR" sz="1200" strike="sngStrike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활동 및 수입 기록</a:t>
            </a:r>
            <a:endParaRPr lang="en-US" altLang="ko-KR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180975"/>
            <a:r>
              <a:rPr lang="ko-KR" altLang="en-US" sz="1200" strike="sngStrike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조회 및 관리</a:t>
            </a:r>
            <a:endParaRPr lang="ko-KR" altLang="en-US" sz="1200" strike="sngStrike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631" y="3256609"/>
            <a:ext cx="4176562" cy="23746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837" y="3256609"/>
            <a:ext cx="2621089" cy="237460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4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설계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72" y="1913859"/>
            <a:ext cx="7128108" cy="39997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 설계 및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최종 기획 화면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  <p:sp>
        <p:nvSpPr>
          <p:cNvPr id="14" name="내용 개체 틀 2"/>
          <p:cNvSpPr txBox="1">
            <a:spLocks/>
          </p:cNvSpPr>
          <p:nvPr/>
        </p:nvSpPr>
        <p:spPr>
          <a:xfrm>
            <a:off x="0" y="1027518"/>
            <a:ext cx="8470547" cy="127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프로젝트 </a:t>
            </a:r>
            <a:r>
              <a:rPr lang="ko-KR" altLang="en-US" sz="12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주제</a:t>
            </a:r>
            <a:endParaRPr lang="en-US" altLang="ko-KR" sz="1200" b="1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 algn="r">
              <a:buFont typeface="Arial" pitchFamily="34" charset="0"/>
              <a:buNone/>
            </a:pPr>
            <a:r>
              <a:rPr lang="ko-KR" altLang="en-US" sz="1200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비정기적인 활동과 수입을 기록하는 메모 프로그램</a:t>
            </a:r>
            <a:endParaRPr lang="ko-KR" altLang="en-US" sz="1200" dirty="0" smtClean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4" y="700126"/>
            <a:ext cx="6995120" cy="580926"/>
          </a:xfrm>
        </p:spPr>
        <p:txBody>
          <a:bodyPr>
            <a:noAutofit/>
          </a:bodyPr>
          <a:lstStyle/>
          <a:p>
            <a:pPr algn="l"/>
            <a:r>
              <a:rPr lang="en-US" altLang="ko-KR" sz="4000" b="1" spc="-1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UI </a:t>
            </a:r>
            <a:r>
              <a:rPr lang="ko-KR" altLang="en-US" sz="4000" b="1" spc="-150" dirty="0" smtClean="0">
                <a:solidFill>
                  <a:schemeClr val="accent4">
                    <a:lumMod val="50000"/>
                  </a:schemeClr>
                </a:solidFill>
              </a:rPr>
              <a:t>설계</a:t>
            </a:r>
            <a:endParaRPr lang="ko-KR" altLang="en-US" sz="4000" b="1" spc="-1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 descr="cosmetic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14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25" y="1631109"/>
            <a:ext cx="7572288" cy="4248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화면 설계 및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77098" y="2247544"/>
            <a:ext cx="1700614" cy="3503776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93805" y="2364301"/>
            <a:ext cx="1905814" cy="3310106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965590" y="2170631"/>
            <a:ext cx="1700614" cy="19367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42302" y="3015240"/>
            <a:ext cx="1418703" cy="804730"/>
          </a:xfrm>
          <a:prstGeom prst="rect">
            <a:avLst/>
          </a:prstGeom>
          <a:solidFill>
            <a:srgbClr val="0070C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41690" y="2501486"/>
            <a:ext cx="1384519" cy="1566312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341690" y="4313788"/>
            <a:ext cx="1384519" cy="1437532"/>
          </a:xfrm>
          <a:prstGeom prst="rect">
            <a:avLst/>
          </a:prstGeom>
          <a:solidFill>
            <a:schemeClr val="accent2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793805" y="1161199"/>
            <a:ext cx="143500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게시물 등록 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요약 카드 생성 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게시물 펼치기 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카드 검색 기능</a:t>
            </a:r>
            <a:endParaRPr lang="en-US" altLang="ko-KR" sz="9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trike="sngStrike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 컴퓨터에 저장 기능</a:t>
            </a:r>
            <a:endParaRPr lang="en-US" altLang="ko-KR" sz="900" strike="sngStrike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trike="sngStrike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달력에 표시 기능</a:t>
            </a:r>
            <a:endParaRPr lang="en-US" altLang="ko-KR" sz="900" strike="sngStrike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trike="sngStrike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메뉴바</a:t>
            </a:r>
            <a:r>
              <a:rPr lang="ko-KR" altLang="en-US" sz="900" strike="sngStrike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기능</a:t>
            </a:r>
            <a:endParaRPr lang="ko-KR" altLang="en-US" sz="900" strike="sngStrik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41690" y="1708231"/>
            <a:ext cx="1824018" cy="400467"/>
          </a:xfrm>
          <a:prstGeom prst="rec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05712" y="109008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b="1" dirty="0" smtClean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rPr>
              <a:t>주요 기능 구현</a:t>
            </a:r>
            <a:endParaRPr lang="en-US" altLang="ko-KR" sz="800" b="1" dirty="0">
              <a:solidFill>
                <a:srgbClr val="3D3C3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0449" y="6161890"/>
            <a:ext cx="1110063" cy="46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3120</TotalTime>
  <Words>650</Words>
  <Application>Microsoft Office PowerPoint</Application>
  <PresentationFormat>화면 슬라이드 쇼(4:3)</PresentationFormat>
  <Paragraphs>214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Verdana</vt:lpstr>
      <vt:lpstr>나눔고딕</vt:lpstr>
      <vt:lpstr>Adobe 고딕 Std B</vt:lpstr>
      <vt:lpstr>맑은 고딕</vt:lpstr>
      <vt:lpstr>Arial</vt:lpstr>
      <vt:lpstr>Wingdings</vt:lpstr>
      <vt:lpstr>Office 테마</vt:lpstr>
      <vt:lpstr>My Money Diary</vt:lpstr>
      <vt:lpstr>목차</vt:lpstr>
      <vt:lpstr>Java GUI Program</vt:lpstr>
      <vt:lpstr>Development </vt:lpstr>
      <vt:lpstr>간편한 나만의 일 기록장</vt:lpstr>
      <vt:lpstr>기획</vt:lpstr>
      <vt:lpstr>기획</vt:lpstr>
      <vt:lpstr>UI 설계</vt:lpstr>
      <vt:lpstr>UI 설계</vt:lpstr>
      <vt:lpstr>DB 설계</vt:lpstr>
      <vt:lpstr>실제 UI</vt:lpstr>
      <vt:lpstr>실제 UI</vt:lpstr>
      <vt:lpstr>실제 UI</vt:lpstr>
      <vt:lpstr>실제 UI</vt:lpstr>
      <vt:lpstr>실제 UI</vt:lpstr>
      <vt:lpstr>실제 UI</vt:lpstr>
      <vt:lpstr>실제 UI</vt:lpstr>
      <vt:lpstr>실제 UI</vt:lpstr>
      <vt:lpstr>실제 UI</vt:lpstr>
      <vt:lpstr>실제 UI</vt:lpstr>
      <vt:lpstr>실제 UI</vt:lpstr>
      <vt:lpstr>실제 UI</vt:lpstr>
      <vt:lpstr>실제 UI</vt:lpstr>
      <vt:lpstr>실제 UI</vt:lpstr>
      <vt:lpstr>실제 UI</vt:lpstr>
      <vt:lpstr>클래스 관계도</vt:lpstr>
      <vt:lpstr>느낀점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JH</cp:lastModifiedBy>
  <cp:revision>26</cp:revision>
  <cp:lastPrinted>2011-08-28T13:13:29Z</cp:lastPrinted>
  <dcterms:created xsi:type="dcterms:W3CDTF">2011-08-24T01:05:33Z</dcterms:created>
  <dcterms:modified xsi:type="dcterms:W3CDTF">2019-02-21T15:41:57Z</dcterms:modified>
</cp:coreProperties>
</file>